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sldIdLst>
    <p:sldId id="256" r:id="rId2"/>
    <p:sldId id="320" r:id="rId3"/>
    <p:sldId id="352" r:id="rId4"/>
    <p:sldId id="388" r:id="rId5"/>
    <p:sldId id="353" r:id="rId6"/>
    <p:sldId id="354" r:id="rId7"/>
    <p:sldId id="369" r:id="rId8"/>
    <p:sldId id="370" r:id="rId9"/>
    <p:sldId id="381" r:id="rId10"/>
    <p:sldId id="355" r:id="rId11"/>
    <p:sldId id="356" r:id="rId12"/>
    <p:sldId id="360" r:id="rId13"/>
    <p:sldId id="361" r:id="rId14"/>
    <p:sldId id="382" r:id="rId15"/>
    <p:sldId id="389" r:id="rId16"/>
    <p:sldId id="362" r:id="rId17"/>
    <p:sldId id="383" r:id="rId18"/>
    <p:sldId id="363" r:id="rId19"/>
    <p:sldId id="384" r:id="rId20"/>
    <p:sldId id="364" r:id="rId21"/>
    <p:sldId id="385" r:id="rId22"/>
    <p:sldId id="365" r:id="rId23"/>
    <p:sldId id="386" r:id="rId24"/>
    <p:sldId id="366" r:id="rId25"/>
    <p:sldId id="387" r:id="rId2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00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32:57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3319 11262 535,'0'0'150,"0"0"-24,94 10-30,-39-7 21,5-2-1,5 2-27,3 0-48,-6 4 20,-26-3-48,-6 0 8,-8-1-6,-8 0-12,-1-2 6,-8-1-9,-4 0 0,-1 1 3,1-1-3,1 0 0,0 2 0,4-1 2,5 2-8,15 0-57,8-3-153,14 0-321</inkml:trace>
  <inkml:trace contextRef="#ctx0" brushRef="#br0" timeOffset="757.5632">5871 11352 526,'0'0'113,"0"0"21,0 0-23,0 0 42,0 0-48,0 0-37,0 0 39,14-11-40,14 9 0,15 1-18,14-2-11,7 3 11,3 0-39,2-3-5,1 3 19,0 0-20,-6 0-4,-5 0 0,-10 0 6,-14 0-13,-11 0 7,-12 3 0,-8-3-10,-2 0 0,-2 2-53,8 0-65,5 1-172,6-1-172</inkml:trace>
  <inkml:trace contextRef="#ctx0" brushRef="#br0" timeOffset="1584.3492">8191 11497 773,'0'0'140,"0"0"-71,0 0-19,95-25 102,-34 22-32,21 2-72,17 0 20,7-1-29,7 1 11,-3 0-10,1 1-14,-5-2 18,-2 1-35,-7-1 2,-9 2 21,-12 0-27,-15 0-3,-16 0-2,-17 0 5,-14 0-4,-7 0-1,-7 0 0,0 0-6,0 0 14,0 0-9,0 0 1,0 0 0,0 0-5,0 0 3,0 0-30,0 0 18,0 0-29,0 0 7,0 0-6,0 0-13,0 0 19,0 0-18,0 0-9,0 0-12,0 0-71,10 0-139,3 0-318</inkml:trace>
  <inkml:trace contextRef="#ctx0" brushRef="#br0" timeOffset="14580.9204">3825 9930 570,'0'0'39,"0"0"45,0 0-27,0 0 27,0 0 2,0 0-53,0 0 12,-15 0-37,15 0 13,0 0 39,0 0-21,0 0 23,0 0-2,9 0-10,10 0 25,11 0-49,10 1-13,8 2 50,1-1-47,0 1-1,-10-3-15,-6 0 7,-11 0-19,-5 0-23,1 0-174,1 0-150,8 0-467</inkml:trace>
  <inkml:trace contextRef="#ctx0" brushRef="#br0" timeOffset="15414.3619">8584 10051 906,'0'0'80,"0"0"-20,0 0-58,0 0 18,0 0 106,0 0-108,85-35-18,-62 35 0,11 0 0,24 0-17,21 5-57,23 5-131,17-8-288</inkml:trace>
  <inkml:trace contextRef="#ctx0" brushRef="#br0" timeOffset="16546.4455">18262 9967 817,'0'0'58,"0"0"-28,0 0 21,0 0 50,85-22-29,-27 18-28,14 2-23,12-3 26,3 2 1,-8 2-28,-12 1-9,-17 0-11,-15 0 0,-12 0-15,-13 0-6,-10 0-52,0 0-22,0-5-39,-13 2 44,-7-2-42,5 2 43,5 3 34,4 0-120,6 0-117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4:00:48.695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7824 2227 641,'0'0'204,"0"0"-136,0 0 46,0 0-19,0 0 16,0 0-21,165-19-19,-44 19-1,31 0-10,19 5-26,12 0 27,0 2-32,-13-2-6,-16 3 5,-21 0-24,-34-2 10,-27 2-14,-28-2 11,-22-1-6,-15-2-5,-7-3 0,0 0-3,0 0 6,0 0-2,0 0-1,0 0 6,0 0-5,0 0-1,0 0-9,0 0 3,0 0-36,0 0-39,-6 0-90,-10 0-164,-5 0-479</inkml:trace>
  <inkml:trace contextRef="#ctx0" brushRef="#br0" timeOffset="1027.3146">2676 13851 585,'0'0'239,"0"0"-208,0 0-3,0 0 72,88 12 20,-41-9-24,20 2 11,16-1-52,18-1-10,22-1-5,25-2-34,15 0 2,33 0-8,19 3-91,6-3-240,2 0-226</inkml:trace>
  <inkml:trace contextRef="#ctx0" brushRef="#br0" timeOffset="1538.2004">7224 13830 519,'0'0'33,"0"0"-18,0 0 28,0 0 68,0 0-23,0 0-42,-85-22-33,64 19 20,3 1 16,8 2 6,7-1-5,3 1-22,25 0 0,32 0 47,33 0 27,27 3-6,29 0-10,12-3-14,9 0 13,2 0-45,-11 2-23,-3-2 23,-10 0-35,-11 2 7,-13-2-9,-18 0 0,-18 0 8,-22 0-11,-20 0 0,-21 0-10,-11 0 12,-8 0-4,-3 0-7,0 0-31,0 0-3,-8 0-46,-7 0-15,-3 0 11,-1 0-51,4 0 14,2 0-29,-3 0-93,6 0-1</inkml:trace>
  <inkml:trace contextRef="#ctx0" brushRef="#br0" timeOffset="34612.1138">9348 5129 326,'0'0'240,"0"0"-237,-95-80 42,76 63 3,5 5 93,6 4-25,5 4-28,3 2-12,0 2-47,0 0-26,0 0 24,6 3-25,5 14-2,5 3 21,-4 0-10,1-2 8,-1-4-19,-2-1 0,-2-6 13,-3-4-7,-2-3-6,4 0 14,6-10 21,14-26 36,8-13-71,8-15 0,5-7 12,8-4-12,5 1-2,-61 74-24,133-105-95,-70 79-10,-15 18-132,-19 8-37,-29 8-135</inkml:trace>
  <inkml:trace contextRef="#ctx0" brushRef="#br0" timeOffset="34912.1762">9246 4882 881,'0'0'54,"0"0"-54,0 0-15,0 0 15,0 0 7,0 0 1,26 17-4,-22-2 37,1 1-36,0-4 2,2-4 5,0-4 0,5-4 20,9 0 1,12-5 22,13-21 3,5-6-56,3-9 6,-1-2-8,-3-1-2,-50 44-85,88-75-127,-59 55-72,-14 9-251</inkml:trace>
  <inkml:trace contextRef="#ctx0" brushRef="#br0" timeOffset="35640.1605">9202 8008 1002,'0'0'5,"0"0"-5,0 0-13,0 0 4,0 0 9,73 73 0,-62-42 6,5 1-1,-4-3-5,-2-11 0,-4-6 2,-4-9 6,-1-3-4,2-5 20,5-26 95,9-15-105,13-13-7,11-3-7,8-1 3,4 12-13,-6 12-8,-14 20-138,-19 15-115,-14 4-364</inkml:trace>
  <inkml:trace contextRef="#ctx0" brushRef="#br0" timeOffset="35909.6462">9142 8139 979,'0'0'0,"0"0"-1,0 0 1,97-38 1,-75 38 2,-2 16-3,1 2 44,-2-2-41,-3-2 6,2-5-7,-3-6 2,8-3 31,5-9-20,8-18 4,6-7-6,-4-2-13,-5 1 0,-6 11-83,-6 11-129,-5 10-131</inkml:trace>
  <inkml:trace contextRef="#ctx0" brushRef="#br0" timeOffset="36480.5718">9406 10413 350,'0'0'294,"0"0"-294,0 0 0,0 0 19,9 91-10,0-66 34,2 2-4,0-1-4,-2-2-10,0-4-25,-7-9 0,3-5 7,-5-6-6,0 0-1,4-15 2,3-14-2,8-12-7,6-6-15,1 0 22,-2 5 16,-2 9 4,-9 13 4,-1 9 4,-6 8-20,-1 3 0,4 0-8,13 0-81,16 3-72,6-3-286</inkml:trace>
  <inkml:trace contextRef="#ctx0" brushRef="#br0" timeOffset="36779.8575">9333 10536 983,'0'0'43,"0"0"-43,0 0 0,0 0-2,0 0 11,0 0-1,11 6-4,-5 5 1,1 1 9,-1-4-14,1-3 0,5-5 17,6 0-13,8-10 10,5-13-14,5-10 6,0-6 1,1-4-7,-3-4-14,-3-1-114,-2 4-350</inkml:trace>
  <inkml:trace contextRef="#ctx0" brushRef="#br0" timeOffset="43177.5864">21282 7939 595,'0'0'174,"0"0"-145,0 0 62,0 0-3,0 0 3,0 0-31,0 0-12,15 3 38,1 0 11,2 1-43,9-1 3,5-1-9,11 1-7,6 0 16,9-1-39,0 0-11,-6-1 29,-11 1-34,-14-2 4,-12 0-4,-8 0 2,-7 0-4,0 0 0,0 0-17,0 0 16,0 0-80,0 0-67,-6 0-149,-7-2-497</inkml:trace>
  <inkml:trace contextRef="#ctx0" brushRef="#br0" timeOffset="43953.1574">14487 8040 962,'0'0'65,"0"0"22,0 0-12,0 0 49,0 0-14,0 0-15,68-3-18,-36 6-14,8 2-15,6-4-34,3-1 0,6 0-14,1 0-13,-4 0 0,-7 0-141,-2-6-132,-3-12-348</inkml:trace>
  <inkml:trace contextRef="#ctx0" brushRef="#br0" timeOffset="44859.3639">17629 3074 921,'0'0'261,"0"0"-210,0 0 38,0 0-58,0 0 48,0 0 7,0 0-51,108 0 8,-50 0-40,-2 0 3,-12 6 5,-13-2-6,-17-1 0,-6-3-5,-6 0 2,-2 0-5,0 2 3,0-2-10,0 0 1,0 1-21,0-1 2,0 0-22,0 0-14,0 0 33,0 0-77,0 0-2,0 0-40,0-10-322</inkml:trace>
  <inkml:trace contextRef="#ctx0" brushRef="#br0" timeOffset="47304.0563">16806 4705 1076,'0'0'43,"0"0"-41,0 0-4,0 0 8,0 0 23,0 0 64,-3 0-62,3 0-19,0 0-11,0 0 0,0 0-2,0 5-38,0 3-62,0 1-31,8-4-175,26-2-248</inkml:trace>
  <inkml:trace contextRef="#ctx0" brushRef="#br0" timeOffset="47647.6833">19422 4884 509,'0'0'820,"0"0"-802,0 0-14,0 0-4,0 0 4,0 0-13,-10 3-94,-6 12-191,-7 2-39</inkml:trace>
  <inkml:trace contextRef="#ctx0" brushRef="#br0" timeOffset="48443.9093">18365 8307 1268,'0'0'303,"0"0"-250,0 0-47,0 0 3,0 0-4,0 0 83,41-58-68,-41 58-18,0 0 0,0 0 0,0 0-4,0 0 0,0 0 0,0 0-8,-1 1-4,-1 3 5,1-1 5,1 0-3,0-3 4,0 0-1,-2 0 4,2 0-3,0 0 3,0 0 0,0 0 1,0 0 1,0 0-2,0 0 0,0 0 0,0 0-9,0 0 9,0 0-5,0 0-2,0 0 5,0 0 1,0 0 1,0 0 0,0 0-10,0 0 6,0 0-11,0 0 11,0 0-8,0 0 9,0 0-1,0 0 2,0 0-10,0 0 7,0 0 1,0 2-4,0-2-2,0 1-8,0-1-28,-1 0-23,-2 0 18,-3 0-76,-3 0 17,-5 0-27,-3-6-54,5-8-91</inkml:trace>
  <inkml:trace contextRef="#ctx0" brushRef="#br0" timeOffset="51001.8208">2572 5387 498,'0'0'461,"0"0"-411,0 0-33,0 0-4,0 0 41,89 0 21,-18 0 14,8 0-39,-1-9 2,-12 3-5,-21 0-17,-14 1-7,-19 3-23,-6 1 2,-6-1 2,0 1-4,0-1-8,-9 1 5,-19-1-15,-11 1 17,-12 1-1,-13 0 1,-10 0-7,-6 0 8,0 6 0,11 2 0,17-2 5,19-2-5,17-2 16,10 1 5,6-3 41,0 2-23,0 0-11,6 1-6,13-1-13,13 3 6,8-2-6,12-3-9,5 0 16,-5 0-16,-10 0 0,-17 0-6,-13 0 6,-9 0-3,-3 0-28,0 0-8,0 0 33,-12 0-22,-6 0 25,-4 0-2,-4 4 2,1 0 3,0-1 0,5 0 1,10-3 0,4 2 3,6-2-4,0 0 43,0 0-26,0 0-7,0 0-10,0 1 3,3 3-6,0-3 3,0 1-16,2-1-32,3 0-41,3 2-28,8-2-86,1 0-149,0-1-114</inkml:trace>
  <inkml:trace contextRef="#ctx0" brushRef="#br0" timeOffset="54770.0095">2539 5406 737,'0'0'163,"0"0"-114,0 0-6,0 0 8,0 0 73,0 0-16,11 0-51,24 0-27,23 0 3,17 0 43,11 0-39,-4 0 7,-13-6-18,-12 1-19,-17 2 15,-16 1-22,-12 2 0,-9-1 1,-3 1 1,0 0-4,0 0 2,-9-2-2,-19 0-3,-14 0 5,-8 2 0,-3 0-5,2 0 8,2 2-3,7 3 0,7 2 3,12-2-2,11-1-1,9-3 0,3-1 14,0 0-7,0 0 8,3 0-5,10 2-7,11-2 5,6 0-8,10 0 0,5 0-1,3 0 2,-5-2-2,-4-5-4,-16 2-16,-7 2 14,-13 3-28,-3-2 5,0 1 0,-21-1-19,-9 1 39,-4 1 9,-7 0 1,4 0-2,2 0 2,3 0 0,11 4 2,9-2 5,11-2-4,1 0 34,0 0-8,4 0-2,5 3-27,6-3 0,-2 0 2,-4 2-1,-1 0-2,-5 1 1,2-2-13,-3 0-1,0 1-17,-1-2 2,1 1 26,-1-1-8,0 0 11,-1 0-1,0 0 3,0 0-3,0 2 1,0-2 0,0 0-4,0 0 6,0 0-2,0 0 0,0 0 0,0 0-2,0 0 2,0 0 0,0 0-11,0 0-3,0 0-41,-2 2-52,-1-2 11,-3 0-87,6 0-188</inkml:trace>
  <inkml:trace contextRef="#ctx0" brushRef="#br0" timeOffset="56829.6042">15778 5040 1358,'0'0'97,"0"0"-68,0 0-1,0 0 23,0 0 17,0 0-13,0 0-20,20 0-33,-20 0 29,0 0-31,0 0 0,0 0 15,0 2-11,0-2 1,0 1-5,0 1 1,0-1-2,0-1 1,0 0 0,0 0-4,0 0 7,0 2-3,0-2 0,0 0 2,0 0-3,0 0 1,0 0 0,0 0-3,0 0 6,0 0-3,0 0 0,0 0-1,0 0-13,0 0-5,0 0-17,0 0 7,0 1-24,0-1-5,0 1-27,0-1-68,0 0-71,14-13-319</inkml:trace>
  <inkml:trace contextRef="#ctx0" brushRef="#br0" timeOffset="63430.3685">16089 3655 606,'0'0'66,"0"0"-5,0 0-19,0 0 5,0 0 61,0 0-61,0 0-32,4 13 31,-4-11-17,0-1 9,1-1 26,-1 0-24,0 0 19,0 0-10,0 1-18,0 1 5,0-2-34,0 2-2,0-2 23,0 1-22,0-1 4,0 0-5,0 0 6,0 0-16,0 3-74,-3 2-93,-5 3-98,-2 0-171</inkml:trace>
  <inkml:trace contextRef="#ctx0" brushRef="#br0" timeOffset="64368.7514">14226 5470 803,'0'0'140,"0"0"-101,0 0 11,0 0 25,0 0 39,0 0-33,0 0-40,0 0-34,0 0 3,0 0 5,0 0-11,0 0 17,0 0-21,0 0 0,0 0 0,0 0 4,0 0-4,0 0 0,0 0 0,0 0-2,0 0 2,0 0-5,0 0 3,0 0-43,0 0-24,0 0-8,0 0-61,7-3-71,11-9-278</inkml:trace>
  <inkml:trace contextRef="#ctx0" brushRef="#br0" timeOffset="65298.4851">15197 7275 1048,'0'0'77,"0"0"-53,0 0-23,0 0-1,0 0 59,0 0-37,3 3-22,-3 1-48,0-1-14,0-2 37,0 2-81,0-3-44,0 0-25,4 0 4,8-1-47</inkml:trace>
  <inkml:trace contextRef="#ctx0" brushRef="#br0" timeOffset="66189.6418">17305 3542 195,'0'0'229,"0"0"-145,0 0-46,0 0-15,0 0 21,0 0-13,3 14 13,-3-13-43,0 1 6,0-1 0,0-1 0,0 2-1,0-2-6,0 0 0,0 1-8,0 2-38,0 1-70,-5 3-66,-4 0-109</inkml:trace>
  <inkml:trace contextRef="#ctx0" brushRef="#br0" timeOffset="71606.2701">2834 8376 1064,'0'0'25,"0"0"-25,0 0 12,90-4 48,-39-10 52,-1 3-71,-9 2-29,-13 3 16,-12 2-28,-8 4 0,-8 0 1,0 0-1,-6 0-14,-24 4-24,-9 9 26,-10 0 6,4 1-7,2-3 10,12-2 0,2-4 6,11 0 2,5-4 8,9-1 26,4 0 40,0 0-33,0 0-8,0 0-8,21 0-17,8-1-4,10-4-9,2 0 4,0 1-14,-5 2 0,-8 2-104,-3 0-159,-10-3-345</inkml:trace>
  <inkml:trace contextRef="#ctx0" brushRef="#br0" timeOffset="78708.3523">21283 7294 1261,'0'0'29,"0"0"-15,0 0-14,80-2-30,-79 2 24,-1 0 2,-7-1-143,-17-11-57,-6-11-25,-1-13-111</inkml:trace>
  <inkml:trace contextRef="#ctx0" brushRef="#br0" timeOffset="84567.1498">7819 8511 56,'0'0'103,"0"0"-68,0 0-1,0 0 32,0 0-4,0 0-9,0 0-8,-8 0-6,7 0 3,-2 0-10,0 0-10,3 0 6,0 0-20,0 0 8,0 0-1,0 0-11,0 0 15,0 0-17,0 0 9,0 0 20,0 0-2,0 0 6,0 0-10,0 0-6,0 0 10,0 0-19,0 0-7,0 0 15,0 0-16,0 0 6,0 0-8,0 0 4,0 0 0,0 0-4,0 0 0,0 0 8,0 0-7,0 0 10,0 0 0,0 0 5,0 0 22,0 0-24,0 0-3,0 0 10,0 0-18,0 0 2,0 0-5,0 0 5,0 0-2,0 0-3,0 0 0,0 0-1,0 0 2,0 0-1,0 0 0,0 0 0,0 0-10,0 0-2,0 0-28,0 0 6,0 0-8,0 0 3,0 0-15,0 3-30,0 3-8,-15 5-37,0 1-102</inkml:trace>
  <inkml:trace contextRef="#ctx0" brushRef="#br0" timeOffset="85852.8744">2846 11151 388,'0'0'103,"0"0"-45,0 0 27,0 0 3,0 0 16,0 0 16,-31 0-53,31 0-6,0 0 9,0 0-21,0 0 3,0 0-11,0 0-24,0 0 18,0 0-32,0 0-1,0 0 16,0 0-3,0 0 9,0 0-8,0 0-9,0 0 25,0 0-31,0 0 2,0 0 5,0 0-6,0 0 0,0 0-2,0 0 2,0 0 1,0 0-3,0 0 0,0 0 4,0 0-3,0 0 0,0 0-1,0 0 2,0 0-1,3 0-1,-3 0 0,0 0 2,0 0-1,0 0 0,0 0-1,0 0 0,0 3-2,0-1 2,5 2-1,3 0 0,16-4-64,19 0-171,23-29-379</inkml:trace>
  <inkml:trace contextRef="#ctx0" brushRef="#br0" timeOffset="89050.4498">18817 9121 245,'0'0'113,"0"0"-19,0 0 20,0 0-17,0 0 1,0 0 2,0 0-30,-15-15-6,15 13 7,0 2-25,12 0-11,10 0 26,12 0-16,11 0-16,-2-2-18,-5 1-10,-10 1 10,-12-2-11,-11 2 0,-2 0 8,-3 0-8,0 0 3,0 0-3,-6 0-27,-12 0 11,-6 0-11,-4 0 9,-5 0 10,-3 2 2,3 4 0,4-2 4,9 0 4,10-2-4,7-1 6,3-1-4,0 0 29,0 0-13,7 0 8,9 0-8,7 0-1,8 0 6,6-1-21,4-2 0,1 0 1,-5 1-1,-12 0 0,-10 1-6,-7 1-32,-7 0 9,-1 0-20,0 0 16,0 0 29,0 0-9,-7 0 11,-9 0 0,-7 0 4,-4 0 3,-1 0-5,4 0 0,9 0 12,9 0-10,6 0 10,0 0-12,10 0-17,9 0-2,3 0-130,0-4-63,-3 1-45</inkml:trace>
  <inkml:trace contextRef="#ctx0" brushRef="#br0" timeOffset="92120.5383">21806 7939 857,'0'0'0,"0"0"-49,0 0-120,0 0-33,0 0-65</inkml:trace>
  <inkml:trace contextRef="#ctx0" brushRef="#br0" timeOffset="110539.802">7940 16984 831,'0'0'102,"0"0"-41,0 0 13,0 0-47,0 0 30,0 0 3,0 0-31,30 3 11,-11 17 4,-1 1-35,0-1 8,0-1-4,-2-4-11,-1-3 5,2-3-6,-4-9 0,3 0 24,1-12-24,-2-17 5,4-13 3,-2-10-6,0-3 13,2-6-16,4 0 3,3 6-6,-3 9-2,-7 15-105,-8 18-45,-8 13-92,-10 7-206</inkml:trace>
  <inkml:trace contextRef="#ctx0" brushRef="#br0" timeOffset="110801.1011">7921 17022 808,'0'0'156,"0"0"-148,0 0-3,0 0 14,0 0 61,0 0-1,95 57-66,-82-32 0,1-6-7,-1-5-1,-2-6 7,2-5-4,1-3-7,4-11 33,10-18-25,4-17 0,7-12-5,6-9-2,9-1-4,1 1-48,3 6-112,0 7-252</inkml:trace>
  <inkml:trace contextRef="#ctx0" brushRef="#br0" timeOffset="111934.0628">17094 16931 983,'0'0'71,"0"0"-69,0 0-2,0 0 4,0 0 1,0 0 28,31 17-25,-31-15-7,0-2 18,0 0-15,0 0 29,0 0-1,0 0-23,0 0 8,0 0-14,-4 0 1,-2 0 6,0 0-9,0-2-1,4 1 0,1 1 2,1 0-2,0 0 0,0 0 0,0 0 3,0 0-3,0 0-1,0 0 0,0 0 2,-8 0-6,-5 0-6,-4 0-26,-5 0 29,-6-16-29,-7-7 6,-9-6-19,-1 2-17,-1-2 41,5 9 23,10 8 3,9 4 42,5 6-10,2 2-7,5 0 1,-1 0-7,6 1 8,2 13-10,3 5 9,0 2 36,16 0-28,11-1 13,5-3-5,4-3-9,2-3-4,-1-3-18,-7-4 4,-3-4 31,0 0-40,-2-9 1,6-15-7,2-3-11,-5-6-85,-8-2-204,-14 1-233</inkml:trace>
  <inkml:trace contextRef="#ctx0" brushRef="#br0" timeOffset="112242.9549">16405 16984 1031,'0'0'211,"0"0"-165,0 0-46,0 0 0,0 0 11,0 0 54,0 0-8,3 0-44,3 0-10,0 0-3,5 8 7,2 1-2,3-4 6,3 4-11,7-6 0,4-3 20,11 0-17,10-12-2,12-16-1,13-9-2,7-7-9,-4-8-146,-8 5-136,-15 4-255</inkml:trace>
  <inkml:trace contextRef="#ctx0" brushRef="#br0" timeOffset="113014.4276">23735 16992 642,'0'0'142,"0"0"-121,0 0-17,0 0 17,0 0 51,0 0-23,69 92-21,-61-72-13,1-6 5,3-3 25,-3-3-29,-2-5 11,4-3 1,2 0 9,8-8 36,9-12-23,7-8-5,9-4 12,3-4-27,2 1 9,-4 5-35,-3 1-4,-4 5-27,-4 1-149,-12 0-215</inkml:trace>
  <inkml:trace contextRef="#ctx0" brushRef="#br0" timeOffset="117513.6089">2666 13802 124,'0'0'0,"0"0"-101,0 0 101,0 0 6,0 0 59,0 0-12,0 0-5,-15 49-5,15-48 0,0-1-43,0 2 8,0-2 33,0 0 7,0 0-11,0 0-22,0 0-11,0 1-4,-5 0-10,-5 2-58,1-1-7,0 1 35,4-1 29,-2-2 9,0 3 2,-4-3 19,1 2-8,-2-2 18,-4 1 21,5-1 7,0 0 4,4 0 28,4 0-6,3 0 69,0 0-28,0 0 7,15 0-18,24 0-55,13-6 57,17-1-38,2 3-29,10 1-1,11 3-34,11 0-5,9 0 3,4-2-11,-4-4 7,-10 1-7,-11-1 0,-14 2 7,-12 0-6,-14 1-1,-13 3 0,-20 0-2,-11 0 0,-7 0-41,0 0-38,-27 0 22,-20 0 13,-16 0 26,-14 0 3,-12 0-8,-12-5 17,-5 1 8,0 4 0,8 0 23,17 4-7,27 6 11,26-3 14,28-2-27,23 0 25,45 2 6,29 1-15,25-3 19,1-3-40,-10-2 11,-17 0 9,-19 0-8,-17 0-8,-19 0-13,-17 0 2,-13 0-11,-11 0 8,0 0-35,0 0-1,0 0-9,-13 0 23,2 0 10,0 0-10,3 0 13,2 0-3,0 0 12,-2 0-1,2 0-6,2-3-1,-1 3 0,1 0 9,4-2-11,0 2 4,0 0-42,0 0 8,0 0 0,0 0 9,0 0 6,0 0-1,0 0 23,0 0-23,0 0 7,0 0 6,0 0-13,0 0 4,0 0 2,0 0-24,0 0 28,0 0-22,0 0 16,0 0-12,0 0-61,0 0 14,0 0-12,0 0-153</inkml:trace>
  <inkml:trace contextRef="#ctx0" brushRef="#br0" timeOffset="118293.852">2823 13800 581,'0'0'103,"-127"3"-51,91-1-15,14-2 17,14 0 69,8 0-34,13 3-24,34-1-15,27 0-29,31-2 15,26 0 14,15-4-4,6-8 20,-10-2-31,-23 3-14,-23 2 3,-31 4-19,-26 0-3,-18 5-2,-18-2-22,-3 2-15,-19 0-96,-23 0 70,-21 0 26,-19 0-9,-13 7 9,-13 0 19,-4-2 18,-1 5 8,7 2 5,21 2 31,27 0-6,28-6-19,21-3 2,9-4 26,27 3 22,24 1 10,25 0-59,18-5 7,3 0-13,-5 0-6,-11 0 7,-14-6-15,-15 4-16,-19 0 11,-17 1-74,-16 1-52,-7 0-43,-29 0-117,-12 0 80,-6 3-41,2 0-47</inkml:trace>
  <inkml:trace contextRef="#ctx0" brushRef="#br0" timeOffset="118685.4509">2135 13850 963,'0'0'170,"0"0"-131,0 0 4,0 0-17,0 0 20,0 0-1,0 0-45,0 0-6,0 0 3,0 0-8,0 0-20,0 0-68,0 0-28,6 0-10,11 0 15,8 0-35,3 0-86</inkml:trace>
  <inkml:trace contextRef="#ctx0" brushRef="#br0" timeOffset="123318.289">15820 4734 429,'0'0'86,"0"0"-52,0 0-9,0 0 15,0 0 46,0 0-11,0 0-28,-3-2 3,3 0 35,0 2-21,0 0-4,1 0 3,19-1-15,10-1-12,7-1-19,3-1 13,-5 1 37,-9 2-38,-6 1 5,-5-1-21,-6 1-7,-6-2 1,0 2-7,-2 0 0,-1 0-6,0 0 6,0 0 0,0 0-1,0 0-12,-14 0 0,-9 0-2,-7 0 15,0 2 1,9 3-1,6-1-5,15-3-64,24-1-64,41-1-209</inkml:trace>
  <inkml:trace contextRef="#ctx0" brushRef="#br0" timeOffset="124198.8367">19998 4691 271,'0'0'93,"0"0"-36,0 0 29,0 0 6,0 0 23,0 0 9,-50 0-25,50 0 18,0-3-11,0 3-7,16-2 17,7 2-83,7-1-16,0 1-1,-8 0-16,-7 0 12,-8 0-12,-7 0 0,0 0-15,0 0-7,0 0-29,-3 0-12,-13-2 19,-7 2 34,-4 0-1,-3 0 11,2 0-7,5 0 9,10 0-2,7 0 8,6 0 15,0 0 46,4 0-24,22 0-41,12 2-4,13 4-153,-1-6-214</inkml:trace>
  <inkml:trace contextRef="#ctx0" brushRef="#br0" timeOffset="125335.6888">18729 9165 208,'0'0'682,"0"0"-619,0 0-4,0 0 65,0 0 8,110-5-35,-52 2-30,0-3-24,-4-1 7,-15 3-32,-14 1-13,-13 3 6,-9 0-11,-3 0-3,0 0-30,-1 0-19,-23 0-1,-10 0-10,-11 0 9,-6 6 41,4 0-35,5 0 32,7-1 16,8-1 0,14-2 6,8-2 28,5 0 41,5 0 40,23-1-68,12-13-30,9-2-16,-1 2 4,-3 0-10,-9 1-29,-8 4-109,-11 2-69,-7 1-203,-9 2-300</inkml:trace>
  <inkml:trace contextRef="#ctx0" brushRef="#br0" timeOffset="126626.9352">21343 8140 1143,'0'0'2,"0"0"-2,0 0-52,0 0 46,0 0 3,0 0-122,51-12-408</inkml:trace>
  <inkml:trace contextRef="#ctx0" brushRef="#br0" timeOffset="127040.376">18133 4042 646,'0'0'0,"0"0"-161,0 0-72,0 0 19</inkml:trace>
  <inkml:trace contextRef="#ctx0" brushRef="#br0" timeOffset="127437.2882">15193 8349 1157,'0'0'129,"0"0"-129,0 0-77,0 0-51,0 0 126,0 0-29,-3-17-138,-18 17-165</inkml:trace>
  <inkml:trace contextRef="#ctx0" brushRef="#br0" timeOffset="130024.2402">21374 8012 602,'0'0'43,"0"0"-33,0 0 129,0 0 9,0 0-38,0 0-51,40-3-39,7 3 0,13 0-2,0 0 15,-10 0 24,-14 0-37,-15 0 23,-11 0-30,-7 0-10,-3 0 2,0 0-5,0 0-16,-9 0-2,-16 0-19,-14 0 30,-15 0 6,-4 0 1,-4 6-1,12 1 1,7 2 0,17-4 9,13-1-7,10-2 17,3-2 26,19 0 10,30 0 5,18 0-44,13-2-13,-5-3 40,-15-2-38,-19 1 20,-16 4-17,-11-3-5,-9 5-2,-5 0-1,0 0-22,-13 0-2,-16 0-34,-18 11 51,-7 0 6,-8 1-8,1 0 4,9-5-2,9 3 7,16-7 2,13 0 8,10-3 1,4 0 37,0 0 4,13 0 8,26-2-27,25-7-26,9-3 11,1 2-14,-16 4-4,-21 1 0,-13 4 1,-14 1-8,-9 0 7,-1 0-22,0 0 14,-1 0-50,-17 1-2,-10 10 37,-11 3 6,-4 2 17,-2 0-10,3-1 10,11-3 1,11-1 0,13-7-1,7-4 13,0 0 23,0 0 29,3 0-32,6 0-21,2 0 28,2-4-39,-6 2 5,-1 1-2,-1 0-2,-2 1-2,-3-2 0,0 2 0,0 0 1,0 0 0,0 0-1,0 0 0,0 0 2,0 0-4,0 0 2,0 0 0,0 0-2,0 0 4,0 0-2,0 0 0,0 0 1,0 0-5,0 0 4,0 0 0,0 0-10,0 0 10,0 0 0,1 0 0,-1 0 2,0 2-5,2-1 3,-1 0 0,1 1-5,-2-1 8,0-1-3,0 0 0,0 0 2,0 0-4,0 0 2,0 0 0,0 0-2,0 0 6,0 0-4,0 0 0,0 2 1,0-2-4,0 0 3,0 0 0,0 0-3,0 0 6,0 0-3,0 0 0,0 0 2,0 0-4,0 0 2,0 0 0,0 0-3,0 0 7,0 0-4,0 0 0,1 0 1,-1 0-3,0 0 2,0 0 0,0 0 0,0 0 3,0 1-3,0-1 0,2 0 1,-2 0-2,0 0 1,0 0 0,0 0 1,0 0-1,0 0 0,0 0 0,0 0 2,0 0-4,0 0 2,0 0 0,0 0-1,0 0 1,0 0 0,0 0-1,0 0 3,0 0-4,0 0 2,0 0 0,0 0-2,0 0 5,0 0-3,0 0 0,0 0 0,0 0-2,0 0 2,0 0 0,0 1 0,0-1 0,0 0 0,0 0 0,0 0 1,0 0-5,0 0 4,0 0-10,0 0-3,0 0-3,0 0 1,0 0-1,0 0-7,0 0 21,0 0-29,0 0-31,0 1 9,0 1-117,0-2-28,0 0-234</inkml:trace>
  <inkml:trace contextRef="#ctx0" brushRef="#br0" timeOffset="135229.6387">15444 4720 1111,'0'0'12,"0"0"-12,0 0-20,0 0 14,0 0-4,0 0-32,0 0-186,46-10-280</inkml:trace>
  <inkml:trace contextRef="#ctx0" brushRef="#br0" timeOffset="135657.1181">19374 4712 432,'0'0'774,"0"0"-742,0 0-32,0 0-3,0 0 1,0 0 4,5-12-5,-5 12 1,0 0-115,0 0-34,-8 7-85,0-1-226</inkml:trace>
  <inkml:trace contextRef="#ctx0" brushRef="#br0" timeOffset="136875.8944">19717 5409 184,'0'0'0,"0"0"-152</inkml:trace>
  <inkml:trace contextRef="#ctx0" brushRef="#br0" timeOffset="137473.2704">18285 8811 1243,'0'0'0,"0"0"-51,0 0-55,0 0 105,0 0-26,0 0-16,-6-20-424</inkml:trace>
  <inkml:trace contextRef="#ctx0" brushRef="#br0" timeOffset="138988.1328">15559 4898 651,'0'0'55,"0"0"-55,0 0-157,0 0 66,0 0-27,0 0 49,-18 49 52,12-39 14,0 0-3,6-3-27</inkml:trace>
  <inkml:trace contextRef="#ctx0" brushRef="#br0" timeOffset="142865.9215">21218 8029 277,'0'0'81,"0"0"-25,0 0-18,0 0 22,0 0 31,0 0-62,0 0 12,-9-6 27,9 6-1,0 0 14,0 0-24,0 0-39,2 0 51,8 0-30,8 0-6,10 0 9,13 0-5,11 0 6,6 0-14,8 0-5,5 0 28,-4 3-46,-4 0 11,-5-1-4,-13-1-12,-11-1 3,-13 0-4,-12 0 0,-9 0 1,0 0-1,0 0-10,-20 0-29,-14 0 19,-15 0 9,-12-4-6,-9 1 12,-5 1-8,5 2 13,11 0 0,19 0 0,17 0 3,15 3-3,8-3 8,0 0 11,1 0 38,22 0-40,14 0-8,13 0 8,5 0-13,1 0 5,-6 0-9,-16 0 0,-13 0 2,-11 0-2,-8 0-4,-2 0-10,0 0-44,-15 0-12,-17 0 21,-11 0 20,-13 0 17,-1 0 11,5 3 1,9 0 0,11 1 4,15-1 0,12-2 20,5-1 14,0 0 55,12 0-33,13 0-24,20-3-20,11-3-9,4 0 2,-3 1-9,-11 0 0,-16 5-14,-15-2-18,-12 2-83,-3 0-6,-22 0-103,-24 0 36,-19 7 74,-8-1 34,0 0 44,11-2-4,8 0 40,13 1 20,9-1 68,12-2 6,8 0 19,11-1-16,1-1 28,10 0-41,20 0-24,12 0-38,10 0-17,3 0 0,5 0-5,-3 0-70,-14-1-103,-12-2-194</inkml:trace>
  <inkml:trace contextRef="#ctx0" brushRef="#br0" timeOffset="143099.921">21258 8115 933,'0'0'121,"90"-30"-121,-41 23 0,-3-1 3,-10 3-2,-8 5-2,-5 0-37,-7 0-82,0 3-30,-2 4-4,-5 0-73,-2-2-67</inkml:trace>
  <inkml:trace contextRef="#ctx0" brushRef="#br0" timeOffset="143667.9599">21439 8090 493,'0'0'110,"0"0"-20,0 0 82,0 0-3,0 0-71,0 0-46,25 0-49,11 0 24,10-2-27,5 1 3,1-2-3,-3 1 2,-6-2-6,-11 4 4,-14-4-6,-9 4 0,-8 0-46,-1 0-4,-1-1-2,-17-1-12,-7 2 44,-5 0-6,-5 0 24,0 0-3,-7 0 11,0 0 0,-1 0 6,7 0 5,10 3 28,12-2 2,14-1 1,0 0 46,17 0-37,12 0-26,5 0-11,2 0-6,1 0 12,-2-1-20,-4 0 0,-3-1-9,-4 2 9,-6 0-54,-7 0-62,-7 0-44,-4 2-30,0 3 45,-15 1 24,-6-2-24,-4-2 11,4 1 120,-2-3 14,3 0 103,6 0 43,4 0-34,5 0 17,5 0 20,0 0-24,0 0-18,0 0-58,0 0-16,0 0-3,3 0-30,8 0-1,1 0-11,2-3-50,7 3-69,-1-5-131,-4 1-272</inkml:trace>
  <inkml:trace contextRef="#ctx0" brushRef="#br0" timeOffset="144338.9626">21643 7870 775,'0'0'186,"0"0"-162,0 0-12,0 0 53,0 0 110,0 0-108,0 0-43,0 0-24,0 0-33,0 0-47,0 0-111,0-3-238</inkml:trace>
  <inkml:trace contextRef="#ctx0" brushRef="#br0" timeOffset="145521.3326">20811 7406 363,'0'0'0,"0"0"-61,0 0-210</inkml:trace>
  <inkml:trace contextRef="#ctx0" brushRef="#br0" timeOffset="146166.9495">21424 7998 385,'0'0'197,"0"0"-116,0 0-77,0 0-4,0 0 83,0 0-40,0 0 7,0 0-50,0 0 16,0 1 52,0-1-31,0 0 3,0 0-20,0 0-20,0 0-5,0 0-108,0 0-101,-6 0 33,-6 0-132</inkml:trace>
  <inkml:trace contextRef="#ctx0" brushRef="#br0" timeOffset="146510.9086">21585 7749 699,'0'0'278,"0"0"-242,0 0 7,0 0 53,0 0-13,0 0 51,3 0-104,-3 0-27,0 0 12,0 0-12,0 0-4,0 0 1,-6 0-78,-6 0-74,-3 0-120,4-12-428</inkml:trace>
  <inkml:trace contextRef="#ctx0" brushRef="#br0" timeOffset="146669.2365">21585 7749 93,'-107'-50'0</inkml:trace>
  <inkml:trace contextRef="#ctx0" brushRef="#br0" timeOffset="146728.1865">21487 7698 274,'0'0'145,"0"0"-145,0 0 0,0 0-35,0 0-267</inkml:trace>
  <inkml:trace contextRef="#ctx0" brushRef="#br0" timeOffset="149465.6127">15295 5179 527,'0'0'130,"0"0"-97,0 0 27,0 0 1,0 0 34,0 0-5,-31-33-34,31 33-9,0 0 28,0 0 7,0 0-47,16 0 38,12 9-51,14 11-1,9 4 12,4 1-13,-6-2 25,-3 1-32,-4-4-11,-6-1 21,-4-2-17,-4-2-6,-6-4 0,-10-3 4,-5-3-5,-5-5 1,-2 0 0,0 0-5,0 0 5,0 0-12,0 0-8,-11 0 19,-8-8-7,-9-4 8,-8-5 0,-4 1 1,1-3 4,0 1-5,-1-4 0,3 3 0,-1 2 1,-1 0-1,-1 4 0,0 2 6,3 2-1,7 3-5,11 2 4,11 3-1,6 1 18,2 0-13,0 0-2,0 0 13,23 3-13,13 16-5,13 3 16,9 5 0,3-1 17,-4-4-34,-6-2 0,-8-5 13,-12-2-9,-10-6-4,-12-3 0,-3-1 1,-6-3-3,0 0 2,0 0 0,0 0 2,0 0-2,0 0 0,-6 0-2,-3-2 6,-3-2 0,2-1-4,-1 0 0,2 0 2,-4-1 2,-4-1-4,-5-1 0,-5-2 1,-3-2-4,-1 4 3,1-1 0,4 2-1,2 2 8,6 2-9,6 1 2,7 2 0,5 0 10,0 0-8,0 0-2,0 0 14,5 0-11,17 5-3,13 13 4,17 3-3,6 2 30,-3-5-31,-9-4 1,-11-4 25,-12-1-23,-5-4-1,-7-2-2,-7 0 4,-1-2-7,-3-1 3,0 0 0,0 0 2,0 0-2,0 0 0,-12-1-4,-16-15 4,-16-2 11,-14-3-11,-6 0 0,-4 4-11,2 2 12,4 6-1,9-1 0,16 3 3,13 4-2,17 1-1,7 2 0,0 0 16,0 0-16,25 7-1,18 13 0,19 6 1,12 4 8,-1-5-8,-9-4 0,-7-2 5,-6-5 0,-14-4-5,-10-3 0,-11-2 1,-10-3-3,-4-1 2,-2-1 0,0 0-4,0 0 4,0 0-3,-8 0-7,-17-10 10,-15-5-11,-10-4 11,-3 2 0,5 5 1,11 3 3,10 3-4,12 1 0,4 1 2,10 4 7,0 0-9,1 0 0,0 0 7,0 0-3,0 0-4,1 0 0,15 0 1,16 12-6,11 2 5,11 1 0,-1-4-1,-11-3 4,-12-2-3,-12-3 0,-11 0 3,-5-3-5,-2 0 2,0 0 0,0 0-6,0 0 6,0 0-4,0 0-13,-2 0-15,-4 0 30,-4-10-58,-5-2-62,-2-2-79,0 2-211</inkml:trace>
  <inkml:trace contextRef="#ctx0" brushRef="#br0" timeOffset="151184.4895">5116 16237 475,'0'0'141,"0"0"-70,0 0 13,0 0-10,0 0 5,0 0-14,0 0-24,-3-11 11,3 11-20,5 0 20,22 0 9,18-3-10,17 0-6,14-6-45,-1 2 6,-4-2-8,-16 1 2,-19 3-1,-16 2-11,-13 3-39,-7 0-29,-10 0-41,-17 12 21,-10 1 64,-4-1-22,4-2 34,0-3-10,7 0 32,0-4 2,-2-2 17,-1 1 24,-6-2 33,0 0-42,-1 0 4,7 0 1,15 0-15,8 0 22,10 0-9,0 0 16,25 0-11,21 0-36,11-2-3,4-2 8,-6 4 1,-10-3 9,-9 1-9,-11 0-10,-7 1 11,-11-1-11,-5 2-4,-2-3-46,0 2-40,-12 0-19,-3 1-17,3 0-48,3-3 39,6 1-217</inkml:trace>
  <inkml:trace contextRef="#ctx0" brushRef="#br0" timeOffset="152385.7307">11502 15366 137,'0'0'313,"109"0"-302,-12 0-11,28 0-80,32 5-129</inkml:trace>
  <inkml:trace contextRef="#ctx0" brushRef="#br0" timeOffset="155355.2276">2433 13832 939,'0'0'150,"0"0"-108,0 0-39,0 0 5,0 0 33,0 0 53,-6-3-25,6 3-37,0 0-28,-1 0-1,-1 0 11,2 0-13,-1 0 12,-1 0-13,2 0-1,0 1-11,0 6-47,0 2-50,9 1-1,9-2-70,14-8-90</inkml:trace>
  <inkml:trace contextRef="#ctx0" brushRef="#br0" timeOffset="157905.3166">6417 2657 1228,'0'0'53,"0"0"-53,0 0-8,0 0 4,0 0 0,0 0 4,0-11 0,0 11-15,0 0-57,0 14-131,-6 3 15,3-5-13,3-4-222</inkml:trace>
  <inkml:trace contextRef="#ctx0" brushRef="#br0" timeOffset="164778.9389">9648 15911 862,'0'0'113,"0"0"-60,0 0 1,0 0-9,94-12 60,-48 12-32,3 0 2,-4 1-39,4 2-13,-7-3-6,-9 0-17,-9 0 6,-12 0-2,-8 0-4,-4 0-16,0 0-7,-13 0-13,-16 0-7,-8 0 5,-11 0 21,-3 0 15,-4 5-16,2 0 17,1 2 1,16-2 0,10-2 19,14 0 23,11-3 3,1 0 29,22 0-26,20 0 10,22 0-7,5-1-32,-1-6 1,-7 0-5,-11 2-12,-6 2 9,-11-1-12,-15 3-5,-9 1 2,-9 0-46,0-2-29,-15 0-23,-14-3-95,-1-3-16,3-3-194</inkml:trace>
  <inkml:trace contextRef="#ctx0" brushRef="#br0" timeOffset="172732.8629">14924 8084 786,'0'0'0,"0"0"-106,0 0-83</inkml:trace>
  <inkml:trace contextRef="#ctx0" brushRef="#br0" timeOffset="173711.2047">14952 8154 806,'0'0'78,"0"0"-61,0 0-17,0 0 9,0 0 19,0 0-28,7-16-28,-7 10-211,0-4-196</inkml:trace>
  <inkml:trace contextRef="#ctx0" brushRef="#br0" timeOffset="174047.6655">14943 7956 747,'0'0'0,"0"0"-117</inkml:trace>
  <inkml:trace contextRef="#ctx0" brushRef="#br0" timeOffset="174892.0468">14676 8047 340,'0'0'187,"0"0"-72,0 0 19,82 0-16,-34 0-34,1-1-18,-4-2-5,-8 0-38,-13 2-6,-9 1 3,-12 0-17,-3 0-3,0 0-8,0 0-41,-8 0 16,-17 8 6,-8 3-11,-7 1 9,-2-1-3,5 1 21,7-4 9,9-2 2,12-1 15,6-3 17,3-2 36,0 0 34,20-3-13,15-10-9,9-1-47,3 0-16,-8 2 24,-9 4-28,-15 5-9,-9 3 4,-5 0-5,-1 0-6,0 0-2,0 0-19,-9 4 24,-1 6-25,0-4 18,-1 1 5,2 0 0,1-6 2,0 1 0,2 1 0,0-2-2,0-1 2,0 2 0,3-2 2,0 0-2,2 0 0,1 3-1,0-3-10,0 0 9,0 2-9,0-2 9,0 0 2,0 0 0,0 0 2,0 0-2,0 0-45,0 0 12,0 0-27,0 0-2,0 0 10,0 0-1,0 0-18,0 0-48,7-7-122,8-8-69</inkml:trace>
  <inkml:trace contextRef="#ctx0" brushRef="#br0" timeOffset="177670.4024">14313 15571 74,'0'0'25,"0"0"-13,0 0-9,0 0 3,0 0-6,-61 77-7</inkml:trace>
  <inkml:trace contextRef="#ctx0" brushRef="#br0" timeOffset="178522.314">13390 16429 526,'0'0'146,"0"0"9,0 0-41,0 0-49,0 0 10,115-17 22,-51 17-56,6-1-24,-6-1-11,-16 1-4,-15-1-2,-17 2 0,-12 0-6,-4 0 2,-4 0-72,-19 0 49,-10 2 12,-3 2-7,0 3 0,3-1 1,6-3 21,7 0-3,6-1 8,5-2 7,6 0 25,3 0 16,0 0 11,0 0-11,0 0-8,0 0-13,2 0-31,-1 0 7,2 0-2,-1-2-4,0 0-2,2 1 0,-1 1 0,0 0-10,-2 0 3,2 0-11,-1 0-6,1 0-2,-3 0 18,0 0-1,0 0 8,0 0-10,0 0 11,0 0-13,0 0-12,0 0-19,0 0 4,0 0-12,0 0-47,-3 0 12,-2 0-66,5 0 44,0-2-32,0-3-116</inkml:trace>
  <inkml:trace contextRef="#ctx0" brushRef="#br0" timeOffset="179843.131">17892 16061 508,'0'0'152,"0"0"-41,0 0-30,0 0 2,0 0-4,0 0 3,40-5-32,2 5-12,9-3 10,4 1-13,-2 2-12,-9 0 9,-11 0-29,-10 0 6,-9 0-9,-10 0 4,-4 0-9,0 0-58,-24 0-5,-12 0 34,-10 2-28,-7 1 38,0 3 4,1 2 16,3-3 0,10 1 8,13 0-3,12-6 51,12 3-15,2-3 25,2 0 12,18 0-19,6 0-14,9 0-18,2 0-19,0 0 14,5-3-18,-1-2-1,-7-2-29,-8 5-48,-15-1 0,-8 1-22,-3 2 18,-9 0-48,-15 0 9,-6 0 43,-1 0 66,-1 2 12,3 3 3,5-4 0,9 1 34,5-1 31,8-1-30,2 0 18,0 0 10,0 0-11,0 0-38,5-4-17,3-3-39,-2 4-9,0-3-55,0 3-62,3 0-12,0-1-130</inkml:trace>
  <inkml:trace contextRef="#ctx0" brushRef="#br0" timeOffset="182626.932">17910 3171 268,'0'0'110,"0"0"-39,0 0 9,0 0-10,0 0-5,0 0 62,0 0-39,57 0-24,-21 0-15,6 0-1,-1 0-7,-7 0-6,-10 0-11,-11 0 6,-10-2-28,-3 2 2,0 0-4,-1 0-31,-20 0 1,-9 0 5,-10 0-4,-6 0 5,5 6-8,7-1 32,9 0-2,11-2 5,6 0 4,8-3 1,0 0 29,0 0 54,25 0-23,17-8-14,17-4-22,9-3-9,-3 4 18,-13 3-30,-16 3-9,-21 3 14,-11 2-16,-4 0-1,-1 0-19,-25 11-49,-17 7 64,-17 3-2,-8-2 1,-5-2 2,6-2 5,8-4-1,14-4 0,17-1 2,14-5 10,14-1-1,0 0 44,28 0 7,19 0-42,16-10-15,4 1-5,-4-1 0,-12 4 5,-11 1-5,-12 2 0,-10 3-12,-10-1 8,-7 1-11,-1 0-20,0 0-44,-18 0 38,-11 0 23,-12 0 18,-1 2-2,2 1 5,10-1-3,14 1 10,6-3 17,10 0 13,0 0-10,0 0-8,0 0 17,0 0-32,10 2 0,2 0-7,1 1 6,-2-1-12,-4-1 5,-2 2-26,-4 0-47,-1 0-13,0 2 11,0-3-1,0 1-12,0-2-39,0-1-60,10 0-53</inkml:trace>
  <inkml:trace contextRef="#ctx0" brushRef="#br0" timeOffset="184965.2829">18809 9145 762,'0'0'72,"0"0"-56,0 0 20,0 0 91,0 0-49,0 0-22,113 0-16,-60 0-18,-2 0 17,-9-1-18,-13-3 0,-13 2 7,-8 1-26,-5-1 4,-3 2-6,0 0 4,-9 0-12,-9 0-3,-12 0 11,-4 0-9,1 5 12,8-1-3,10-1 0,10-2-25,5-1-18,12 0-62,20-4-157</inkml:trace>
  <inkml:trace contextRef="#ctx0" brushRef="#br0" timeOffset="186693.3541">19920 15330 269,'0'0'57,"0"0"-44,0 0-3,0 0 19,0 0-29,0 0-7,0 0-39,0 0 6,0 0 40,0 0-2,0 0-11,2 0-126</inkml:trace>
  <inkml:trace contextRef="#ctx0" brushRef="#br0" timeOffset="187132.7878">20426 15409 192,'0'0'49,"0"0"-35,0 0-12,0 0 5,0 0-7,0 0-19,19 0-62</inkml:trace>
  <inkml:trace contextRef="#ctx0" brushRef="#br0" timeOffset="187579.2931">20756 15387 448,'0'0'19,"0"0"-19,0 0 0,0 0 27,0 0 55,0 0-51,0 0-25,0 0-6,0 0-45,3 0-172</inkml:trace>
  <inkml:trace contextRef="#ctx0" brushRef="#br0" timeOffset="188229.354">21870 15282 617,'0'0'164,"0"0"-164,0 0-62,0 0 57,0 0 5,0 0 46,0 1-29,0 1-16,0-2 2,0 0 24,0 0-8,0 0 7,0 0-26,0 0 0,0 0 0,4 0-98,4 0-123</inkml:trace>
  <inkml:trace contextRef="#ctx0" brushRef="#br0" timeOffset="188679.8582">22423 15276 592,'0'0'108,"0"0"-108,0 0-22,0 0 22,0 0 30,0 0 19,9 0-49,-9 0 15,0 0-12,0 0-2,0 0 10,0 0-11,0 0-2,3 0-65,3 0 0,3 0-56,6-2-175</inkml:trace>
  <inkml:trace contextRef="#ctx0" brushRef="#br0" timeOffset="189189.5752">23341 15298 627,'0'0'0,"0"0"-46,0 0-175,0 0 169,0 0 44,0 0-69</inkml:trace>
  <inkml:trace contextRef="#ctx0" brushRef="#br0" timeOffset="189512.6962">23943 15255 439,'0'0'0,"0"0"-43,0 0-105,0 0 106,0 0 39</inkml:trace>
  <inkml:trace contextRef="#ctx0" brushRef="#br0" timeOffset="189802.385">24444 15213 496,'0'0'15,"0"0"-15,0 0-119,0 0 93,0 0 25,0 0-50,15-1-213</inkml:trace>
  <inkml:trace contextRef="#ctx0" brushRef="#br0" timeOffset="191752.5327">21829 16593 518,'0'0'24,"0"0"-24,0 0-28,0 0 28,0 0 80,0 0-12,-31-49-50,31 49 9,0-2 67,0 2 8,0-2-15,0-1-8,17-3-31,13 0 15,10-2-34,11 2-3,7-5 5,-3 2-16,-8-1 8,-6 2-7,-11 2 6,-11 1 11,-6-1-31,-7 5-1,-4-1 1,-2 2-2,0 0-6,0 0-21,-3 0-7,-16 0 28,-11 0-11,-9 0 6,-11 0 11,1 2-6,3 2 6,9-1 0,9 0 0,14-1-1,4 0 1,7-1 0,0-1 5,3 0 5,0 0 20,0 0 8,9 0-12,16 0 16,10 0-23,3-5-6,-2-1-7,-6 0-4,-6 2-1,-11 3-1,-5-2 1,-4 3-10,-4 0 2,0 0-11,0 0 4,0 0-10,0 0-4,-12 0 10,-8 0 18,-3 0-5,-4 0 6,3 0-1,6 3 10,9-1-5,6 0 4,2-1-8,1-1 0,0 0 27,0 0-28,0 0 5,0 3 4,1-3-8,1 0 2,-1 0-3,0 0 0,-1 0 0,2 0 0,0 2-1,-1-2 1,2 0 0,3 1 2,-1 1-2,-1-1 0,-2 2-3,1-3 3,-3 0 0,0 0 3,0 0-1,0 0-3,0 0 1,0 0 0,0 0 7,0 0-6,0 0-1,0 0 0,0 0 5,0 0 0,0 0-5,0 0 0,0 0 4,0 0-4,0 0 0,0 0 1,0 0 1,0 0 0,0 0-2,0 0 0,0 0-2,0 0 2,0 0 0,0 0 0,0 0 3,0 0-4,0 0 1,0 0 0,0 0 0,0 0 0,0 0 0,0 0 0,0 0 1,0 0-1,0 0 0,0 0 0,0 0-1,0 0 1,0 0 0,0 0 1,1 0 0,-1 0-1,0 0 0,0 0 0,0 0-1,0 0 1,0 0 0,0 0 0,0 0 1,0 0-3,0 0-1,0 0 3,0 0-8,0 0 2,0 0-7,0 0-20,0 0-44,1 0 9,1 0-28,0 0-5,-1 0-28,1-3-79,-2-1 6,0-2-126</inkml:trace>
  <inkml:trace contextRef="#ctx0" brushRef="#br0" timeOffset="201450.5384">23026 2816 1399,'0'0'88,"0"0"-78,0 0-10,0 0 0,0 0 3,0 0 3,110 16 6,-83 8 18,-6 1-29,-2-1 4,-5-3-5,0-3 1,-4-6 5,2-5-6,1-5 0,6-2 13,5-3-11,11-21 6,6-12-8,1-10 4,0-8 4,-3-6-8,-5-5-4,-1 7-9,0 7-23,-4 15-62,-5 19-111,-12 17-73,-12 5-112</inkml:trace>
  <inkml:trace contextRef="#ctx0" brushRef="#br0" timeOffset="201785.3964">23020 2763 1354,'0'0'80,"0"0"-72,0 0-8,0 0 0,0 0 29,0 0 8,70 94 2,-49-67-33,4-2-1,-5-3 12,0-3-14,0-6-3,-2-9 20,7-4-4,13-7 23,16-28-5,16-19-25,11-14 36,0-5-40,-2-6 15,-6-3 8,-6 3-28,-7 12-5,-15 19-12,-16 21-27,-17 23 32,-12 4-84,0 32-178,-15 15 39,-13 14 18,-8-3-109</inkml:trace>
  <inkml:trace contextRef="#ctx0" brushRef="#br0" timeOffset="309208.5974">13222 3674 689,'0'0'86,"0"0"31,0 0-58,0 0-39,0 0 51,0 0-31,0 0 16,0 0-41,-3 3 0,3-1 32,0 0-34,0-1 9,0 1-5,0-2-14,0 1 36,0-1-34,0 0 7,0 0 20,0 0-19,0 0 16,0 0 7,0 0-18,0 0 45,0 0-26,0 0-23,0 0 17,0 0-7,0 0 1,0 0 3,0 0-26,0 0 36,0 0-37,0 0 3,0 0 17,0 0-18,0 0 11,0 0-1,0 0-12,0 0 42,0 0-42,0-1 5,0 1 20,0-2-25,0 2 9,0 0-10,0 0 3,0 0-7,0 0 4,0 0 0,0 0-2,0 0 6,0 0-4,0-1 0,0-6 3,0-5-1,0-1-2,0-1 0,-2 0-3,1-2 7,-3-1-5,3-1 1,0-6 0,-1-8-2,2-2 2,0-9-2,0 0-12,0-4 21,6-4-12,-3-1 5,-3-4 0,0-4-13,0-4 12,-5-5-6,3-1-4,0 2 9,2 7 0,0 7 2,-3 6 0,0 7 1,-1 5-1,-4 3 0,2 3 8,0 2-2,1 3-6,0 2 0,1 6 0,0 6-1,3 2 1,-2 2 0,1 3-2,0 0 5,0-2-4,0 0 1,-2 1 0,3-4-2,-2 1 2,3-1 0,0 1-6,0 2 8,0 0-2,0 1 0,0 2 1,0 1-7,0 2 6,0 0 0,0 0-4,0 0 7,0 0-3,0 0 0,0 0 1,0 0-2,0 0 1,0 0 0,0 0-4,0 0 5,0 0-2,0 0 0,0 0 1,0 0-3,0 0 3,0 0 0,0 0 12,0 0-9,0-1 2,0 1-5,0 0 5,0 0-4,0 0-1,0 0 0,0 0 9,0 0-4,0 0 1,0 0 5,0-1-7,0 1 17,0-2-21,0 1 0,0 1 22,0-2-18,0 2 6,0 0-8,0 0 4,0 0-5,0 0-1,0 0 0,0 0-9,0 0 10,0 0-2,0 0 1,0 0 0,0 0-8,0 0 8,0 0 0,0 0-4,0 0 4,0 0 0,0 0-5,0 0 5,0 0-10,0 0 6,0 0-3,0 0-4,0 0 3,0 0 2,0 0-2,0 0 5,0 0-9,0 0 6,0 0 6,0 0-13,0 0 13,0 0 0,0 0-2,0 0 2,0 0-9,0 0 9,0 0 0,0 0-2,0 0 6,0 0-5,0 0 1,0 0 0,0 0-3,0 0 3,0 0 0,0 0-11,0 0 11,0 0-2,0 0-1,0 0 2,0 0-10,0 0 6,0 0 2,0 0-11,0 0 14,0 0-3,0 0 2,0 0 1,0 0-10,0 0 10,0 0 0,0 0-8,0 0 9,0 0-2,0 0 1,0 0 0,0 0-6,0 0 6,0 0 0,0 0-11,0 0 11,0 0-2,0 0-2,0 0 4,0 0-12,0 0 9,0 0 3,0 0-3,0 0 5,0 0-2,0 0 0,0 0 3,0 0-7,0 0 4,0 0 0,0 0-3,0 0 5,0 0-2,0-1 0,0-5 0,0-1-4,0-3-2,0-1 6,0-4-17,-2-3 16,-4 1 1,0 2 0,0 3 1,-3 0-3,3 0 2,-1 3 0,1-3-3,1 5 7,-1 2-4,4 2 0,2 3 1,0 0-2,0 0 1,-2-2 0,1 2-2,-1 0 5,2 0-3,0 0 0,0 0 0,0 0-1,0-1 1,0 1 0,0 0-1,0 0 2,0 0-1,0 0 0,0 0 1,0 0-2,0 0 1,0 0 0,0 0-2,0 0 6,0 0-5,0 0 1,0 0 0,0 0-1,0 0 1,0 0 0,0 0-2,0 0 4,0 0-2,0 0 0,0 0 0,0 0-2,0 0 2,0 0 0,9 0-11,15 0 17,19 0-6,23 1 7,26-1-6,30 0 11,26 0-12,24-8 0,13-4 36,2 0-35,-3 1 7,-14 3-5,-15 2-2,-13 3 1,-14 0-2,-1 3 0,-3 0 6,-7 0-3,-4-3-4,-16 3 1,-19 0 0,-19-2-5,-21 2 5,-15 0 0,-14 0-4,-6 0 5,-3 0-2,0 0-2,0 0 3,0 0 1,0 0-1,0 0 0,1 0-6,-1 0 6,1 0-1,-1 0-3,0 0 4,0 0-6,0 0 3,0 0 3,0 0-6,0 0 8,0 0-2,0 0 0,0 0 0,0 0-5,0 0 3,0 0 2,0 0-6,0 0 8,0 0-2,0 0 0,0 0 3,0 0-4,0 0 1,2 0 0,-2 0-14,3 0 14,-3-2 0,0 2-1,0 0 4,0 0-4,0 0 1,0 0 0,0 0-2,0 0 2,0 0 0,0 0-2,0 0 5,0 0-3,0 0 0,0 0 0,0 0-1,0 0 1,1 0 0,4 0-2,10 0 1,13 0-2,14 0-1,6 0 4,-2 0 0,-9 0 0,-10 0 0,-10 0 0,-4 0 0,-8 0 4,-4 0-4,-1 0 0,0 0 0,0 0 0,0 0 0,0 0-1,0 0 5,0 0-4,0 0 0,0 0 0,0 0-5,0 0 5,0 0-17,0 0-7,0 0-25,0 0-14,0 0-29,0 0-125,0 0-176</inkml:trace>
  <inkml:trace contextRef="#ctx0" brushRef="#br0" timeOffset="312462.5286">11969 10918 638,'0'0'166,"0"0"-50,0 0-1,0 0-66,0 0 72,0 0-57,0 0-19,-3 0-20,3 0-12,0 1 13,0-1-24,0 0 4,0 1 31,0-1-24,0 2 14,0-1-8,0 2-11,1-1 21,4-2-28,-4 0 2,-1 2 21,0-2-22,0 0 8,0 0-3,0 0-7,0 0 8,0 0-8,0 0 0,0 0 7,0 1-2,0-1-5,0 0 0,0 0 3,0 0-2,0 0-1,3 4 0,3 0 17,7 5-12,7 5 17,7 6 5,7 7-13,8 4 21,0 5-31,0 2-3,-1-4 31,-2 0-29,0-2 2,-5-3-3,-1-6 1,-8-4 5,-4-4-8,-6-5 0,-6-5-3,-3-2 12,-5-2-9,-1-1 0,0 0 0,0 0 5,0 0-5,0 0 0,0 0 2,0 0 1,0 0-3,0 0 0,0 0 2,0 0-2,0 0 0,-9 0 0,-4 0-6,-3 0 9,-5 5-5,-4 6 2,-2 1 0,-5 2-7,-2 5 7,-2 1 0,5-2-6,2 0 9,10-1-5,9-5 2,5-1 0,5-2-8,0-2 7,0-2 1,0 1-6,15-2 6,12-1 0,19-3 0,20 0 3,19-4 1,19-12-4,13-2 0,-5 0 5,-10 0-3,-20 7-2,-22 3 0,-21 5 3,-14 3-7,-14 0 4,-11 0 0,0 0-15,0 0 18,-20 11-3,-13 7 0,-10 3 2,-5 1-2,-7 6 0,-5 4 0,-2 4-7,2 0 7,10-3 0,15-8-5,18-8-5,12-8 9,5-3-12,9-2 13,16-1-1,17-2 12,4-1-11,9 0 13,4 0-7,2 0 1,2 0-7,2-1 0,-5-2 0,-10 1 3,-12 2-4,-15 0 1,-12 0 0,-11 0-5,0 17-5,-24 7 10,-12 8-11,-7 6 12,-3 4-1,1 6 0,6 3 1,11-3-2,12-4 1,13-8 0,3-6 9,20-4 3,12-7-5,5 0 9,2-5-11,1 4 14,-1 1-16,-2 4 2,-1 4 28,-2 3-28,-1 2 0,0-1 8,-5-1 3,-2-2 11,1-4-24,-7-3-1,-3-4 23,-5-3-19,-5-5-6,-4-2 0,-3-3 5,2-3-8,-2 1 3,0-2 0,0 0-2,0 0 2,0 0-5,1 0-17,9-10-31,5-14-33,8-13-183,5-13-627</inkml:trace>
  <inkml:trace contextRef="#ctx0" brushRef="#br0" timeOffset="314644.6287">15972 10906 1139,'0'0'145,"0"0"-9,-101-4-14,60 24-4,2 13-71,3 11-25,-2 8-9,-2 4-9,-1 2 1,-5-1-5,4-7 1,4-7-2,8-11 1,15-15 0,7-8-5,7-4 10,1-5-8,0 0 3,0 0 0,0 0 8,0 0-8,0-5 0,0 3 4,0-2-3,0 1 1,0 3-2,0-3 2,0 3-1,0-5-1,0 3 0,-9-5-3,-10-1 5,-14-1-2,-18-2 0,-18 0 1,-16 3-2,-10 2 1,-5 4-3,9 2 0,15 0 5,18 0-2,24 0 0,16 0 0,13 2-3,5 8 3,8 8-1,26 12 1,9 7 3,11 4 7,-3 0-10,-2-1 4,-7-3 19,-11-5-23,-7-6 0,-11-4 0,-11-3 2,-2-2-4,-15-2-1,-15-4 3,-13-3 1,-12-7-1,-11-1 0,-7 0-4,-5 0 6,4 0-4,13 0 1,23 2 1,22 1-1,16 5 1,2 6 0,24 7 2,5 7 3,2-1 12,-6 0-8,-9-1-3,-9 3 8,-3 1-14,-6 3 0,-7 1 1,-26 0 3,-18 2-3,-16-2-1,-15 1 2,-5-3 7,-2 1-9,1 0 0,3 0 2,6-2 0,9-3-1,16-5-1,11-3 0,11-2 1,4 0 0,4-1-1,0 2 9,0-3-5,-2 3-4,-1 1 0,-3-2 1,3 0 0,3-2-1,3-1 0,-1-2-3,4-2 9,2-1-6,4-3 0,6-2 2,3-5 2,1 0-4,2 0 0,0 0 18,-1 0-18,1 0 9,0 0-9,0 0 0,0 0 1,0 0-1,0 0 0,0 0-2,0 0 6,0 0-4,0 0 0,0 0 0,0 0-3,-3 0 3,-8 0-2,-4-5-5,2-3 7,2-1 0,9 2 0,2-3 2,0 6 27,0 1-26,0 3 12,0 0-3,0 0-9,0 0-4,0 0 1,0 0 0,0 0-7,0 1 7,0-1 0,0 0-9,0 0 13,0 0-4,0-1 0,2-9 2,6 1 0,-5-3-2,1 2 0,-2 4 6,-1 1-1,1 5-5,-2 0 0,1 0 2,-1 0-5,2 5 3,3 20-2,1 14-1,-2 15 6,-4 10 5,0 3-4,-3 2 0,-6-3 19,-2-6-23,1-4 0,4-10 4,2-5 0,0-7-4,3-12 0,1-6 1,0-6-3,0-5 2,-1-3 0,1-2 0,0 3 5,0-3-5,0 0 0,-2 0 0,1 0-6,-2 0 6,-2 0-3,-5 0-7,-5-7 1,-8 3-1,-8 4-3,-5 0 10,-5 0-17,2 4 17,1 8 2,6 0-13,5 0 17,3 1-5,3-2 2,8 0 0,4 0-7,7-1 7,2 1 0,15 2-6,21 3 12,16-1-2,8-2 3,0-1-6,-5-1 21,-13 3-22,-11-2 0,-10 3-4,-12 0 4,-8 0-1,-1 2-7,-15 2-3,-15-2 1,-6 1-4,1 0 14,2-1-7,5 2 14,-2 1-10,3 2 3,-2-3 0,10-2 2,10-3-2,9-4 0,0-1 0,6 4 6,11 5 10,4 3-1,-4 6-14,-3 6 33,-5 3-29,-3 9-5,-6 2 27,0 1-27,0-1 18,0-1-2,2-3-16,2-3 0,-1-4 0,0-10 0,-3-7 0,0-8 0,0-8 0,0-3 0,7-5-8,8-16-54,6-14-156,6-8-429</inkml:trace>
  <inkml:trace contextRef="#ctx0" brushRef="#br0" timeOffset="318912.7145">12006 10926 749,'0'0'124,"0"0"-8,0 0-16,0 0-68,0 0 47,0 0-15,0 0-21,-11 22 17,6-13-14,2-1 20,3-1 9,0-2-24,0-4 13,0-1-20,0 0-24,0 1 36,0 1-52,0-1 13,0 1 9,0-1-13,3 0 7,-2 2-20,-1-3 2,0 3 20,0-1-18,0-2 0,0 1 4,0 1-4,0-1-2,0 0-2,0 1 0,0-2 0,0 0 0,0 0 0,0 0 5,0 0-5,0 0 8,0 0-8,0 0 0,0 0 7,0-4-7,0-11 0,0-5-3,0-3 8,0-6-7,0-4 2,-7-5 0,-4-5-13,0-6 13,0-2 0,0-5-4,1-2 8,4-2-4,-1 2 0,3 0-5,1 5-11,2-1 5,1-1-9,0-4 18,0-1-17,8 0 14,4 6-17,-4 10 22,-5 8-10,-3 8 10,0 6-1,0 5-5,0 2 5,0 4 1,-1 1-2,-1 4 2,2 2-8,0 1 8,0 3-3,0-2-4,0 2 8,0 0-2,0 0 1,0 0 0,0-2-2,0 1 2,0-1 0,0 2-1,0 0 5,0 0-5,0 0 1,0 0 0,0 0-3,0 0 3,0 0 0,0 0-2,0 0 4,0 0-4,0 0 1,0 0 1,0 0-14,9 0 14,11 2 0,5 1-1,17-1 5,13 1-4,21-2 0,15 4 1,13 3 1,6 2-2,4 6 0,-9 2 6,-9 0-6,-18 0-1,-17 0-2,-13-4 3,-9-2-2,-9-7 2,-7-2 0,-5-3-2,-3 0 7,-4 0-5,-4 0 0,-1 0 1,-4 0 0,1 0-1,-2 0 0,-1 0-3,0 0 10,0 0-10,2 0 3,-2 0 0,0-2 4,1 1-4,-1 1 0,0-1-2,0 1 7,0 0-5,0 0 0,0-2 1,0 2 2,0-5-3,6-4 0,6-5-1,1-9 4,7-6-3,2-7 0,5-6 0,0-3-11,-1-1 11,0 2 0,-2 3-4,-4 7 8,-1 8-5,-3 2 1,-2 10 0,-7 3-1,-4 8 1,-2 3 0,3 0-7,1 23 5,6 23-7,7 21 8,1 13 2,2 2 4,1-6-5,-1-9 0,-1-6 5,3-15-3,-4-7-2,-3-13 0,-6-14 2,-5-9-2,2-3 0,2-15 0,5-21 7,4-13-2,1-11-5,-1-6 0,0 6 1,0 10-1,1 13 0,-4 13 0,-2 14 1,-4 9-1,3 1 0,3 23-6,4 13 6,1 11-8,-7 1 8,-5-2 0,-4-5-1,1-5 4,4-9-4,-2-9 1,4-8 0,5-7-3,6-3 3,11 0 0,14-7-3,9-10 6,13 0-3,11 2 0,10 1 1,8 2-2,5 2 1,6 2 0,0 3 15,-3 3-9,-7 0 0,-7 2-6,-4 0 4,-5 0-1,-5 0-3,-8 2-1,-1-2-9,-2 0 11,6 0-1,-2-4 0,-4-5 3,-4-2-3,-8 2 0,-5-1 0,-9 1 2,2 3 1,-3-4-3,0 3 0,1 0 0,-5 1 0,-5 2 0,-8 0 0,-8 1-2,-11 3 4,-2 0-4,-2 0-1,0 0 3,0 0-8,0 0 8,0 0 0,0 0-3,0 0 6,0 0-3,0 0 0,0 0 0,0 0 0,0 0 0,0 0 0,0 0-4,-8 3 7,-7 16-3,-6 4 0,-1 5 2,2 2 2,3 0-4,6 2 0,1 6 0,1 4 9,0 9-9,-6 8 6,-3 7-6,-3 7 19,-2-3-19,2-2 0,6-10 6,4-7 0,6-2-6,1-4 0,3-6 0,1-5 8,-2-4-8,-1-7 0,2-6 2,-2-3 1,0 1-3,-1-3 1,2-1 3,2-1 2,-2-5-6,2 0 0,-1 2 0,-2-3 2,0 2-2,0 1 0,-1-2 2,1 1-2,-2 0 0,1-3 0,2-1 0,2-2 5,0 0-5,0 0 0,0 0 3,0 0 3,0 0-6,0 0 0,0 0-3,0 0 6,0 0-3,0 0 0,0 0 2,0 0-4,0 0 2,0 0 0,0 0 8,0 0-2,0 0-6,-2 0 0,2 0 3,0 0 0,0 0-3,0 0 0,0 0 3,0 0 3,0 0-6,0 0 0,0 0 1,0 0-1,0 0 0,0 0 0,0 0-1,0 0 4,0 0-3,0 0 6,0 0-3,0 0 29,0 0-26,0 0-5,0 0 35,0 0-34,0 0 6,0 0-8,0 0 4,0 0-10,0 3 3,2-2 3,2 2-17,1-2 17,-3 2-10,2 1 2,-1-4 8,-3 3-6,0-3 6,0 0 0,0 0-10,0 0 11,0 0-1,0 0 0,0 0 2,0 0 4,0 0-6,0 0 0,0 0 6,0 0-3,0 0-3,0 0 0,0 0 1,0 0-2,0 0 1,0 0 0,0 0-5,0 0 8,0 0-3,0 0 0,0 0 0,0 0-6,0 0 6,0 0 0,0 0-4,0 0 6,0 0-2,0 0 0,0 0 1,0 0-6,0 0 5,0 0 0,0 0-4,0 0 5,0 0-2,0 0-6,0 0-18,0 0-1,0 0-33,0 0-3,0 0 30,0 3-66,0 3 12,0-1 34,-1 0 17,-1-2 31,2-3-6,0 0 10,0 0 1,3 0 3,22-3-8,13-13-48,13-7-187,-1-6-293</inkml:trace>
  <inkml:trace contextRef="#ctx0" brushRef="#br0" timeOffset="319947.497">12045 10986 337,'0'0'142,"0"0"-13,0 0-3,0 0-33,0 0-8,0 0-24,0 0 22,0-2-50,0 2-5,0 0 19,0 0-14,0 0-6,0 0-9,0 0-13,0 0 25,0 0-29,0 0-1,0 0 18,0 0-18,0 0 8,0 0-8,0 0 5,0 0 7,0 0-12,0 0 0,0 0-1,0 0 1,0 0-51,18 0-190,22-6-652</inkml:trace>
  <inkml:trace contextRef="#ctx0" brushRef="#br0" timeOffset="322886.4494">15875 11065 28,'0'0'90,"0"0"-88,0 0 97,0 0-70,0 0 49,0 0-61,42-42 47,-42 40 37,0-1-2,0-1-4,-4-2-16,0-1 37,0 4 3,3-1 3,-1-1-1,1 1-48,1 0 3,0 1-75,0 0 25,0 3 12,0 0-23,0 0 7,0 0-5,0 0-16,0 0 39,0 0-39,0 0 10,0 0 15,-2 0-19,2 0 10,0 0-7,-1 0-9,-1 14 12,-2 18-10,1 20-3,-5 26 41,-1 14-12,3 12 2,0 4-22,2-3-7,2-6 26,2-11-28,0-13 0,0-8 5,0-14-1,3-8-4,2-10 0,-5-11 0,0-5-2,0-5 2,0-5-2,0 0-4,0-2-10,0-1-5,0-2-32,0-1-61,0-3 17,0 0-101,-5 0-1,-13-5-163,-3-6-146</inkml:trace>
  <inkml:trace contextRef="#ctx0" brushRef="#br0" timeOffset="323156.0605">15408 12093 609,'0'0'144,"0"0"33,91 3-29,-36-3-43,12 0 27,11 0-25,1-8-43,-1 2 2,-7 0-19,-2 3-21,-8-2 10,-5 5-36,-9 0 0,-7 0-6,-7 0-10,-6 0-33,-11 7-100,-13 3-121,-3 2-178</inkml:trace>
  <inkml:trace contextRef="#ctx0" brushRef="#br0" timeOffset="323534.3815">15683 12319 731,'0'0'121,"0"0"37,0 0-62,0 0-32,0 0 41,83 0-43,-39 0 5,11 0 5,6 0-16,-4 0 11,-7 0-47,-16 0-20,-14-2 8,-10-2-8,-10 1-47,0 1-63,0-1-125,-16 3-21,-5 0-60,-6 0 15</inkml:trace>
  <inkml:trace contextRef="#ctx0" brushRef="#br0" timeOffset="324851.8266">15911 12320 225,'0'0'452,"0"0"-231,0 0-38,0 0-59,0 0 17,0 0-69,-2 0-2,2 0-53,-1 7-2,1 17 16,0 10 6,0 14 26,0 8-24,0 5-15,0 10 18,0 1-31,0 1-11,0-2 34,0-5-30,0-3-1,0-3-2,0-2 5,0-7-5,0-5-1,0-5 0,0-8 2,1-3-2,2-6 0,-3-7 0,0-4 1,0-3-3,0-4 2,-4 1 0,-5-2-2,5-2 2,1-1 0,1-2 0,2 3 1,0-3-5,0 0 4,0 0 0,0 0-2,0 2 5,-1 2-5,1 4 2,0 4 0,0 3-2,0 5 2,0 0 0,1 1-3,1 0 8,1-1-5,-3-1 0,0-2 0,0 0 3,0 0-3,0 0 0,0 4 2,0 3-1,0 3-1,0 6 0,0 1 1,0 1 1,0-6-2,-5-3 0,-3-2-4,-2-4 12,0-1-8,-1 0 0,1 1 1,1 2-3,3 2 2,-2 3 0,1 0-3,3-6 3,1-2 0,1-8-1,2-5 5,-1-3-10,1-1 6,0 0 0,0-2-3,-2 0 5,2 0-2,-1 0 0,-1 0 2,-2 0-4,-5 0 2,-2 0 0,-6 0-2,0 0 5,-1 0-4,2 0 1,-5 0 0,-6 0-2,-12 0 2,-13 0 0,-12 0-2,-8 0 9,-14 5-7,-11 3 0,-6 4 2,-2-3-7,1 0 5,3-5 0,2-2-5,2-2 5,3 0 0,6 0 0,5 0 1,7 0 1,15 0-2,7 0 0,8 0 0,1 0 3,-3-7-3,-3 2 0,0-2 5,2 2-11,7 2 6,8 1 0,7 2-6,7 0 6,2 0 0,2 0-1,1 0 2,-2 5-5,-4-1 3,-4 1 1,-5 1-3,-6-3 7,-1 1-4,4-2 0,3-1 1,2-1-2,2 0 1,0 0 0,-3 0 1,0 1-1,-1 2 0,-2-3-1,6 3 3,0-3-3,2 0 1,2 0 0,0 0 4,3 0-3,-1 0-1,-3 0 0,2 0 2,-3 0-4,1 0 2,2 0 0,6 0-1,2 0 1,5 2 0,2-2-1,0 1 5,-4-1-6,-1 2 2,1-1 0,-2-1 0,3 0 0,6 0 0,1 0-2,2-1-9,9-11-47,23-4-166,9-1-295</inkml:trace>
  <inkml:trace contextRef="#ctx0" brushRef="#br0" timeOffset="327941.8763">12006 11033 360,'0'0'40,"0"0"-21,0 0 67,0 0-37,0 0-6,0 0 8,3-4-4,-3 3 18,0 1 13,0-1-9,0-1 15,0 2-25,0 0-27,0 0 15,0 0-36,0 0-1,0 0-7,0 0 1,0 0 5,0 0-9,0 0 0,0 0 2,0 0 5,0 0-7,0 0 5,0 0-4,0 0 26,0 0-27,0 0 9,0 0 40,0 0-24,0 0 4,0 0-5,0 0-16,0 0 22,-2 0-28,-7 0-1,-4 0 12,0 0-7,-4 3-4,-1 2-2,-7 2 4,-8 0 6,-11 3-10,-6-2 0,-7 3 15,2-4-6,0-3-5,2-1 1,2-3-2,-4 3 7,-1 0-10,3-2 0,5 0 0,5-1 6,10 0-6,10 0 6,6 0-5,9 0 28,4 0-29,3 0 0,1 0 22,0 0-18,0 0 1,0 0-5,0 0 4,0 0-8,-2 0 4,2 2 0,0-2 0,0 0 2,0 0-2,0 0 0,0 0 2,0 0-5,0 0 3,0 0 0,0 0-3,0 0 8,0 0-6,0 0 1,0 0 0,0 0 0,0 0 0,0 0 0,-2 0 0,1 0 6,-1 0-6,0 0 7,0 0-7,2 0 10,-2 0-10,2 1 0,-1 1-4,-2-1 6,0 2-2,-3 0 0,3-1 1,-1 0 4,4-1-5,0 1 0,0 4 6,0 11-4,0 14-2,0 13 6,4 16-3,5 3 21,-5 4-24,-2 1 0,1 2 15,1 0-7,4 1-7,1-1 6,-2-2-7,-1-4 10,-1-3-10,0-7 0,-2-9 1,0-8 4,-1-8-5,1-6 0,-2-4 0,-1-3 1,0-6-1,0-1 0,0-5-1,0-1 3,0-3-2,0 0 2,0 0-1,0 0 8,0 0-9,0 0 0,0 1-4,0-1 10,0 0-6,0 0 0,0 0 1,0 0-3,0 0 2,0 0 0,0 0 4,0 1 0,0-1-5,-4 0 1,-14 3 0,-10 0-2,-13 4 2,-9 3 0,-4 4-5,-4 1 5,6 1 0,10 0-1,12-2 2,12-5-10,8-1 9,7-1 0,3 0-7,0 2 7,0 2 0,19 5 3,16 1 0,8 3 19,5-1-16,0 1 0,-4-1 22,-4 3-21,-9-2-7,-2 1 4,-8-5-3,-5 1 0,-6 0-1,-6-1 0,-4 2-8,0 2 8,-22 1-3,-10 1 0,-5 2-9,1-4 10,6 1-11,12-2 13,6 1-17,12 2 17,0 2-1,15 3-1,8 0 4,3 2 6,2 3-8,-4 3 2,-1 6 18,-5 8-15,-5 6-5,-2 3 5,-5 5-2,-1 0 1,-2 3-4,-3 1 0,0 1 8,0 2-8,-5-4 0,-6-6-2,-1-7 7,2-9-4,2-6-1,4-4 0,1-5 10,3-4-7,0-4-3,0-8 14,0-3-13,0-4 7,0-3-8,1-3 0,2 1-2,2-1 2,1 0 0,4 0 2,4 0 1,5 0 1,9 0-4,7 0 0,5 0 0,7 7 1,6-1-1,7 2 5,6 0-1,11-4 1,12 1-5,8-3 3,7-1 23,-4-1-24,-9 0-2,-7 0 20,-9 0-20,-10 0 7,-6 0-7,-12 0 0,-11 0 2,-9 0-2,-4 0 0,-4 0 0,3 0 2,6 0-2,4 0 0,5 0 3,-1-4-6,-2 0 3,-8 1 0,-6 3-4,-5 0 9,-3 0-7,-1 0 2,0 0 0,0 3-6,4 1 6,-2-1 0,1 0 0,4 1 4,-1-1-3,4-1-1,3 1 0,3 1 17,6 2-17,1-2 0,5 2 14,9-2-11,10-4-6,14 0-1,8 0-100,5 0-222</inkml:trace>
  <inkml:trace contextRef="#ctx0" brushRef="#br0" timeOffset="334922.2972">15830 11553 580,'0'0'350,"0"0"-286,0 0-3,0 0-15,0 0 11,0 76 20,-1-36 2,-8 5-70,-4-5 0,1-7-8,0-6 1,4-10 1,4-7-3,2-8 0,2-2-5,0-9 11,0-15 4,3-12-5,5-6-3,0-2 24,-1 2-7,-3 6 3,-1 10 35,2 7-27,-2 12 8,-2 6 0,6 1-24,4 8-5,6 16-9,5 9 0,0 0 27,-3 1-25,-4-4-2,2-3 0,-1-5-10,7-5-97,2-8-170,2-9-267</inkml:trace>
  <inkml:trace contextRef="#ctx0" brushRef="#br0" timeOffset="335127.4559">16038 11497 842,'0'0'304,"0"0"-225,0 0-39,0 0 5,0 0-1,32 98 13,-29-58-29,-1-6-28,0-7 0,2-9 0,4-9-69,6-7-53,2-2-119,0-13-305</inkml:trace>
  <inkml:trace contextRef="#ctx0" brushRef="#br0" timeOffset="335409.6015">16143 11229 1103,'0'0'64,"0"0"29,0 0-39,0 0-21,0 0 11,0 0-38,11-12-6,-23 21-3,3-5 3,3-2 12,5-2-4,1 0-6,0 0 50,0-3 15,0-7-23,0 2-34,1 3-6,4 1 7,-2 3-11,1 1-15,8 3-31,3 15-44,3 8-14,-2 5-103,-6 1-119,-6-1-164</inkml:trace>
  <inkml:trace contextRef="#ctx0" brushRef="#br0" timeOffset="337384.383">18714 11981 553,'0'0'97,"0"0"25,0 0-35,0 0 17,0 0-43,0 0-27,12-31 6,-12 31-27,0 0 5,0 0-12,0 0-5,0 0 16,0 0-15,0 0 3,0 0 33,0 0-23,0 0 11,0 0-2,0 0-13,0 0 22,0 0-18,0 0-4,0 0 31,0 0-33,0 0 11,0 0 2,0 0-10,0 0 24,0-3-35,0 3 0,0 0 19,0 0-14,0 0-6,0 0 0,0 0 4,0 0 2,0 0-6,0 0 0,0 0 0,0 0 4,0 0-6,0 0 2,0 0 0,0 0-7,0 0 1,0 5 6,0-1-3,0 0 3,0 3-43,-5 1-161,-13-4-263</inkml:trace>
  <inkml:trace contextRef="#ctx0" brushRef="#br0" timeOffset="337960.9298">17110 12342 500,'0'0'569,"0"0"-505,0 0 69,0 0-77,0 0-50,0 0 67,55 122-41,-32-70-28,-5-2 16,-2-8-17,-2-7-3,5-12 1,9-13 1,13-10 5,5-19-7,2-20 0,-7-12-2,-15-5 11,-16-2-9,-10 5 9,0 7-6,-15 14 24,3 15-20,3 12-2,0 5 3,5 10-8,4 17-2,0 8 2,1 5 4,20-5 11,7-4-15,10-8-23,11-8-61,11-10-278</inkml:trace>
  <inkml:trace contextRef="#ctx0" brushRef="#br0" timeOffset="338544.4293">19440 11889 727,'0'0'70,"0"0"16,0 0 17,0 0 46,0 0-27,0 0-42,39 17-52,-26 17 8,-2 2-14,-4-2-8,1-5 1,3-4-15,8-10 4,6-7 12,6-8-11,9 0-5,-2-12 10,-4-12-7,-7-8 7,-13-4-6,-10-5-3,-4 3 12,-8 3-13,-15 10-12,-3 11 11,-1 12-9,3 2 8,4 8-3,6 14 5,9 3 2,5 3-2,0-2 0,16 1 9,9-5-9,5-3-33,2-7-218,0-4-382</inkml:trace>
  <inkml:trace contextRef="#ctx0" brushRef="#br0" timeOffset="338749.0572">20146 11981 1191,'0'0'305,"0"0"-283,0 0 12,100-37-18,-70 37-16,-5 0-19,-9 11-71,-14 4-290,-2 2-322</inkml:trace>
  <inkml:trace contextRef="#ctx0" brushRef="#br0" timeOffset="338865.923">20095 12102 1084,'0'0'287,"88"-6"-272,-36 0-6,-4 3 2,-6 3-22,-4 0-107,-2 0-293</inkml:trace>
  <inkml:trace contextRef="#ctx0" brushRef="#br0" timeOffset="339093.8484">20787 11751 1183,'0'0'161,"0"0"-158,0 0 18,-31 90 43,28-50 9,3-3-39,1-5 12,15-2-46,4-10 0,1-6-3,-3-9-11,-5-5-75,-4 0-107,-3-19-106,-5-12-278</inkml:trace>
  <inkml:trace contextRef="#ctx0" brushRef="#br0" timeOffset="339326.2764">20838 11572 1122,'0'0'189,"0"0"-139,0 0 43,0 0-31,0 0-24,0 0-19,22-38-19,-22 43-16,0 4 7,-10 1-14,-1-4 7,1-5 3,-2-1 12,6 0-7,4-7 8,2-5-2,0-1-1,3 3-71,15 6-101,0 4-128,4 0-486</inkml:trace>
  <inkml:trace contextRef="#ctx0" brushRef="#br0" timeOffset="339766.0591">21105 11705 1419,'0'0'32,"0"0"-26,1 99 52,-1-54-23,-12 0 12,1-3-47,4-2-3,3-11 0,1-9-31,3-10-6,0-6-19,0-4-33,0-10 44,13-21-32,11-17-32,1-11 60,1-7-7,-2-4 35,-5 4 24,-4 7 41,-2 11 47,-1 13-23,2 11 16,5 10 20,5 6-70,1 7-2,1 1-8,-4 4-17,-8 21 24,-7 6-28,-7 7 0,-12 12-9,-21 3 13,-5 1-4,2 3 0,9-6 2,15-8-13,10-7 11,2-9 0,11-7-5,13-8 12,6-3-14,-2-5-6,2-4-124,-7 0-54,-3 0-156,-1-2-115</inkml:trace>
  <inkml:trace contextRef="#ctx0" brushRef="#br0" timeOffset="340059.9902">21471 12007 279,'0'0'202,"0"0"-154,0 0 94,0 0 9,0 0-2,0 0 1,20 15-10,-1-15 13,7-5-87,-1-2-35,-4-2 27,-6 4-40,-6-1 0,-3 2-18,-3-2 2,-3 1-8,-4-3-56,-19 0-27,-10 4 43,-1 4-18,1 0 31,10 4 23,9 12 4,14 3 3,0 4-4,22 4 7,11-3-3,7-2-31,5-5-106,1-4-84,-4-7-12,-3-6-131,-3 0 90</inkml:trace>
  <inkml:trace contextRef="#ctx0" brushRef="#br0" timeOffset="340374.5743">21848 12105 37,'0'0'238,"0"0"-87,0 0 15,80-49-21,-76 32 0,-4-4-32,0-3-24,-17 2-46,-6 5-8,-8 9-17,1 8-16,2 6 2,2 21-4,10 8 0,10 4 21,6-6-19,0-3 9,16-9-1,1-8-3,-2-6 13,-3-7-18,-5 0 26,-1 0 47,-3 0-55,-3 0 13,0 0-6,0 10-25,-7 11 10,-4 11-8,4 4 17,7 6 24,0 1-32,18 3 0,13-5-5,8-6-8,-4-4-42,-6-5-140,-14-10-100,-12-6-389</inkml:trace>
  <inkml:trace contextRef="#ctx0" brushRef="#br0" timeOffset="340665.1326">20951 12705 1120,'85'0'99,"27"-7"23,18 2 2,1 0-66,-16 4 24,-24 1-72,-24 0-10,-24 0-25,-10 0-72,-8 1-69,-4 1-118,-12 0-294</inkml:trace>
  <inkml:trace contextRef="#ctx0" brushRef="#br0" timeOffset="340872.6263">21018 12809 1177,'0'0'183,"138"0"-121,-46-4 81,9 0-60,4 0-4,0 1-47,-12 1-32,-17 2-10,-19 0-69,-13 0-27,-11 0-179,-13 0-213</inkml:trace>
  <inkml:trace contextRef="#ctx0" brushRef="#br1" timeOffset="367644.7986">12031 10906 289,'0'0'229,"0"0"-189,0 0 12,0 0-18,0 0 44,0 0-9,0 0-40,0 0 37,-41 17-32,36-14 20,1-1-4,0 1-13,3-1 1,0-2-19,1 2 0,0-2 39,0 0-41,0 0 21,0 0-5,0 0 0,0 1 12,12 2-15,16 1 4,14 1 30,8 2-39,9 2 15,5 2-14,4 0-13,-2 1 8,-2-2-21,2-3 0,-1-4 13,4-3-4,1 0-9,-10 0 0,-12 0 2,-14-4-6,-14 2 4,-10 1 0,-6 1 3,-4 0-2,0 0-1,0 0 0,0 0 1,0 0 4,0 0-5,0-2 0,0 2 3,0-1 0,0-1-3,0 2 6,0-1-6,0-1 4,0-2-4,0-3 0,3-3-2,1 0 6,3-2-4,-3-2 0,4-2 0,-1 0 0,0-4 0,2 1 0,-2-1 0,3 1 0,-4 2 0,-2 1-1,1 3 6,-2 3-4,-2 1-1,1 2 0,-1 3 1,-1 0-1,3 4 0,-2 0 5,-1 0-3,5 0-4,12 22-9,6 10 11,6 9-3,-1-1 3,-4-3 0,-6-5 1,-2-6 1,-4-3-3,-2-7 1,-4-6 0,-1-6-1,-4-4 1,3 0 0,2 0-1,6-18 4,5-11-6,6-8-1,0-7 3,-3-2-20,1 3 21,-2 7 0,-2 7-1,-1 9 2,-5 7-1,-1 7 0,-3 3 0,-1 3-9,4 9 9,6 14-13,-2 10 12,3 6 2,-6-5 0,-4 1-1,3-4 2,-1-6 1,0-2-3,1-8 0,0-3-1,-3-7 4,-2-3-2,0-2-1,3 0 0,4 0 7,9-12-7,9-2 0,10-4 2,6 4-1,4 2 3,2 6 4,0 3-5,0 3 35,2 0-36,1 0-2,3 1 4,0 6 0,2-1-5,2 0 1,4-2 0,1-3 0,3 2 0,-4 0 0,-6 1-2,-8-1 7,-7 1-6,-6-1 1,-5-2 0,1 3-2,1-4 2,3 0-2,6 0-2,-3 0 5,-1 0-2,-2 0 1,-8 0 0,-2-3 0,-2 1 0,-3-1 0,-1 1 1,0 1-1,-5 0 0,7-1 0,2 1 1,6-1-5,3 2 4,-2-3 0,-2-1-6,-4 3 7,-6 0-1,-1 1 0,-5 0 2,-3 0-6,0 0 4,1-2 0,3 2-2,4-1 5,4 0-3,-2 1 0,-1-2 1,-4 2-1,-8 0 0,-2 0 0,0 0-6,1 0 9,1 0-3,4 0 0,3 0 0,4 2 1,-1 0-1,0 0 0,-2-1 3,-8 0 1,-1-1-4,-6 0 0,-3 0 2,0 0 1,0 0-3,2 0 0,4 0 2,4 0 3,4 0-9,3 0 4,3 0 0,-4 0-11,-2 0-15,-11 0-70,-3 5-128,-30 0-281</inkml:trace>
  <inkml:trace contextRef="#ctx0" brushRef="#br1" timeOffset="370608.7115">12037 11011 637,'0'0'150,"0"0"-19,0 0 6,0 0-55,0 0 20,0 0-66,0 0-8,-9-3 20,6 3-19,-1 0 20,3 0-7,1 0-20,0 0 22,-3 0-32,3 0-8,0 0 24,0 6-26,-2 9 4,-1 9 11,2 11 0,1 8 34,0 6-37,0 3 0,6 1 24,8 0-33,0 3 9,1 8-5,-5 4-5,-4 1 12,-1-3-16,-1-4 0,-1-2 6,3-2-2,0 1-4,3-4 0,3-5 3,1-4 1,4-5-4,-2-7 0,-3-5 2,-2-5 2,0-5-4,-1-3 0,-3-2 2,-1-4 4,-1-2-6,-1-4 0,-3-2 8,0-2-6,0 0-2,0 0 4,0 2-3,0-2 29,0 1-30,0-1 3,0 0 15,2 2-16,-2-2 17,1 1 4,-1 1-19,2-1 26,-1 0-30,1-1 0,-2 3 11,0-1-8,0 0-3,0 1 0,0-2 3,0-1 3,0 0-6,0 0 0,0 0 24,0 0-22,0 0 11,0 0-3,0-7-8,-2 1 0,-1 3-2,0 1 0,2 2-9,1 0 9,0 0-2,0 0-4,0 0 3,0 0-5,0 5-3,-6 11 11,0 1-16,-4 6 17,0-2-1,4-4 0,2-3 1,2 1-7,2-1 6,0 6 0,0 4-7,6 0 8,5 2-1,-1-2 0,-2-3 0,-2-3-3,-3-5 3,-3-4 0,1-2-3,-1-6 6,0 1-3,0-2 0,0 0 2,0 0-4,0 0 2,0 0 0,0 0-4,0 0 4,0 0-1,0 0 1,0 0 0,0 0-4,0 0 4,0 0 0,0 0-1,0 0 2,0 0-1,0 0 0,0 0 3,0 0-6,0 0 3,0 0 0,0 0-4,0 0 4,0 0 0,-4 0-1,-10 0-10,-8-3 9,-6 0-16,-11 3 8,-6 0-6,-7 0 2,-3 3 0,1 5 0,11 1 7,13-2 1,17-4 4,8 0 2,5 2-11,0 3 11,18 6 0,9 5 1,8 4 1,1-4 16,-1 1-18,0 0 0,3-2 12,5 0-10,2 1-2,-6-2 1,-9-5 1,-14 0-4,-9-2-3,-7 2-11,0 0 2,-10 0 2,-17 1 7,2-1 4,-5 0 2,3 1-6,0-1 5,1 2 0,0 3 2,2 2-2,6-5 0,9-1-5,8-9 13,1 1-13,0 0 5,0-2 0,4 1 16,1-4-12,-2 3-4,0-3 3,-3 0 0,0 0-1,0 0-2,0 0 0,0 0 7,0 0-7,0 0 0,0 0 0,0 0 4,0 0-8,0 0 4,0 0 0,0 0-2,0 0 2,0 0 0,0 0-2,0 0 3,0 0-2,0 0-1,0 0 2,0 0 4,0 0-4,0 0 0,0 0-2,0 0 6,0 0-5,0 0 1,0 0 0,0 0-2,0 0 2,0 0 0,0 0-6,0 0 14,0 0-8,0 2 0,4 3 0,0 0-2,1 2 2,3 0 0,-5-3 3,0 1-2,1-2-1,0 0 0,-1 0 1,3 3 5,3 4-6,8 5 0,2 2 7,7 7-5,5-1 11,3 5-13,4 3 5,5 2 28,0 1-33,3 1 0,-1 0 17,-1 0-17,-4-1 10,-5-3-10,-2 0 7,-6-1 0,-3-4-7,0 1 0,-2-4 6,1 2-2,3-3-4,1 0 0,0-2 1,-4-1-4,-3-2 3,-3-1 0,-4-1-2,-3-1 4,-1-2-2,-1 1 0,1-1 1,-2-1-3,0-1 2,1-2 0,1 1-1,0 0 5,0 2-4,3 1 0,-2 1 2,1 0-2,-1-3 0,-1 0 0,-3-3-1,-1 3 7,2-6-6,-4 4 0,0-3 4,3 0-4,-2-1 0,1 3 0,0 0 2,2-4 3,-4 4-4,1-4-1,1 0 6,-4-1-9,2 0 3,-1-1 0,-2 1-1,1-2 8,2 5-9,-2-1 2,6-1 0,-1 4 3,1-1-3,1-2 0,-1 2 1,-3-3 4,-1-3-5,-1 3 0,-2-3 2,0 0 0,0 0-2,0 0 0,1 0-7,1 4 13,3-3-6,2 2 0,0-2-13,2-1 10,-1 0-73,-4-4-47,-1-24-183,-3-17-1084</inkml:trace>
  <inkml:trace contextRef="#ctx0" brushRef="#br1" timeOffset="371150.2384">15510 11398 188,'0'0'0,"0"0"-126</inkml:trace>
  <inkml:trace contextRef="#ctx0" brushRef="#br1" timeOffset="371263.998">15638 11324 172,'20'-11'107,"-1"1"4,-6 3-106,-4 3 33,-3 1-38,-1 0-14,-3 2-148,5 1-54</inkml:trace>
  <inkml:trace contextRef="#ctx0" brushRef="#br1" timeOffset="373096.2954">15804 11229 135,'0'0'134,"0"0"-83,0 0 24,0 0 44,0 0-32,0 0-14,4-35-68,-4 30 20,0-2 0,2-1 54,0 2-14,0 1-30,-2 1 11,0 2 47,0 1-50,0-1 0,0 1-9,0-1-8,0 2 22,0-3-18,0 3-6,0-1 22,0 1-40,0 0 6,0 0-5,0 0-6,0 0 15,0 0-13,0 0-3,0 0 40,0 0-36,0 0 10,0 0-14,-9 12 7,-6 11 8,-10 7-14,-10 13 11,-6 10 37,-6 10-26,0 8 12,3 1-9,3 3-17,2-3 17,-1 2-26,-3-2 1,-7 2 20,-8 0-15,0-4-3,4-2-3,9-9 1,8-4 1,10-5-2,3-5 0,7-3 7,-3-3-2,-2-5-5,-1-3 0,-2-4 2,4-4 0,3-3-2,6-3 0,2-4-1,1-1 1,4 1 0,-1 0 1,-1-1 0,1-1 0,3-2-1,-1-4 0,2-2 0,0-2 2,1-1-2,1 0 0,0 0 1,0 0 14,0 0-11,0 0 0,0 0 26,0 0-27,0 0-3,0 0 3,-3 0-1,-3-6 0,-1-5-2,-4 1 0,-7 0-7,-4-1 7,-12 2-2,-5-1-4,-6 1-2,-3 5 3,3 0-8,3 4 13,7 0-3,11 0 3,8 4 0,5 2-5,9 5 11,2 1-10,0 5 4,19 10 0,17 4 26,10 5-23,3 1 4,2-2 0,-6-3-2,-8-4 8,-12 0-13,-10-4 0,-10-4-5,-5-1 5,0-1-1,-16 1-1,-10-2 4,-7-3-2,-7-2 0,0-2 0,0-1-1,-1 2 1,2 3 0,2 5 0,2 3 5,7 4-9,4 1 4,7-3 0,4 3-3,6 1 3,1 1 0,-1 3 6,-1 7-5,-1 3 11,-7 3-12,-2 4 6,-8 1 6,-5-1-12,-3-3 0,-6 0 5,1-4-4,-2-2 6,1-2-7,6-4 0,6-7 12,7-5-12,4-5 0,1-2 8,4-4-3,-6 1 6,2-2-11,-2-4 3,3 0 8,7-3-11,1 1 0,6-3 3,1 1-1,0-2 7,0 2-9,-2 1 1,-2 2 1,1 2-2,-5 3 0,-4 1 2,0 4 0,-1-1 4,-5 3-6,0-2 7,2 1 6,-1-1-13,-2 1 0,-7 0 3,-10 3 0,-3-1 0,0-1-3,4-3 2,10-2-1,7-3-1,5-2 0,4-1 12,-5 1-3,4-2 5,-2 0-14,-1 2 9,3-3 4,3 1-13,0-1 0,2 0 2,1-2 2,2 1-3,0-2-1,1 0 4,1 1 6,-1-1-10,-1 1 0,-1-2 4,2 4 1,-3-3-3,0 2-2,0 0 1,1 0 1,-2-3-2,1 3 0,-2-1 8,0 1-7,-1-1 2,4-1-3,-1 1 0,2-2 3,1 0-3,-2 0 0,-1 0 3,-5 0 5,-1 0-8,-3 0 0,2 0 0,2 0 0,6 0 0,1 0 0,1-2 0,1-1 0,-2 2 0,2-3 0,0-1 0,0-2-13,0-3-1,8-2-51,20 0-35,14-3-100,22 0-394</inkml:trace>
  <inkml:trace contextRef="#ctx0" brushRef="#br1" timeOffset="375717.0362">16742 13140 649,'0'0'90,"0"0"8,0 0 17,0 0-53,0 0 14,0 0-1,0 0-6,53 3 20,1-3-4,9 0-40,2 0 17,-8 0-62,-15 0 2,-14 0-4,-15 0-74,-13 7-125,0 7-125,-27 3-113</inkml:trace>
  <inkml:trace contextRef="#ctx0" brushRef="#br1" timeOffset="375858.7073">16772 13321 998,'0'0'154,"0"0"-65,0 0 30,92-5-63,-34-4 12,3-1-45,-7 3-23,-8 0-34,-14 1-229,-13-3-224</inkml:trace>
  <inkml:trace contextRef="#ctx0" brushRef="#br1" timeOffset="376078.1491">17092 12954 1351,'0'0'71,"0"0"-20,0 0-23,0 0-1,105 38 73,-72 23-18,-8 7-50,-13 7-17,-12-5-13,0-4 13,-21-2-15,-11-7-12,-6-5-13,-1-11-109,-3-9-47,-1-18-134,1-14-347</inkml:trace>
  <inkml:trace contextRef="#ctx0" brushRef="#br1" timeOffset="376577.7766">13261 10728 1314,'0'0'53,"0"0"-48,0 0 31,0 0-36,0 0 3,0 0-6,0 2-70,17-21-314</inkml:trace>
  <inkml:trace contextRef="#ctx0" brushRef="#br1" timeOffset="376788.2829">13292 9546 916,'0'0'166,"0"0"-163,0 0 5,0 0 24,0 0-32,0 0-24,0 0-252</inkml:trace>
  <inkml:trace contextRef="#ctx0" brushRef="#br1" timeOffset="378311.4852">11007 12596 1021,'0'0'0,"0"0"-279,137 16-168</inkml:trace>
  <inkml:trace contextRef="#ctx0" brushRef="#br1" timeOffset="378505.4025">12293 12825 1476,'0'0'17,"0"0"-17,0 0-8,0 0-56,0 0 10,0 0-69,15-7-246</inkml:trace>
  <inkml:trace contextRef="#ctx0" brushRef="#br1" timeOffset="379542.8955">14635 12997 866,'0'0'414,"0"0"-333,0 0-61,0 0-19,0 0 21,0 0-4,-1-5-9,-2 5 12,3 0-17,-1 0-8,1 0 0,0 0-32,0 0-41,0 0-106,4-9-150</inkml:trace>
  <inkml:trace contextRef="#ctx0" brushRef="#br1" timeOffset="381542.5384">18850 12677 294,'0'0'182,"0"0"-138,0 0 51,0 0 54,0 0-19,0 0-37,-16-26-22,16 26-33,0 0 0,0 0 1,0 0-20,0 0 33,0 0-38,0 0 8,5 0 27,10 3 0,-2 0-4,-1 0-10,-1-1-18,-2-1 32,4 0-46,11 3 2,10 2 23,15 0-21,11-1 8,6-2-14,3 1 5,-3-3 6,-9 0-12,-12 1 0,-17-1 6,-14-1-3,-10 1-3,-4-1 0,0 0 1,0 0-2,0 0 1,0 0 0,0 0-2,0 0 7,0 0-5,0 0 0,0 0 3,0 0-3,0 0 0,0 0 0,0 0-2,0 0 3,0 0-1,0 0 0,0 0 1,0 0 4,0 0-5,0-6 0,3-7 6,-2-9-4,5-6-2,4-5 0,4-7 0,0 0 0,2 6 0,-2 7 0,-5 10 8,-2 7-5,-4 4 7,-1 6 3,-2 0-10,0 0 4,0 0-7,4 19-12,4 10 4,2 13 11,3 6-3,1 4 0,1 0 1,0-4-1,1-9 0,-1-13 0,-2-9-7,-4-11 7,2-6-3,2-10-2,1-21 5,3-12-12,-4-5 12,-3 0 0,-3 4 2,-1 6 0,3 11-2,3 10 0,0 7 9,0 6-6,-3 4-3,0 0 0,0 12-14,-3 14 11,0 4 3,-6 6-2,0-3 7,0-5-6,0-7 1,0-5 0,0-6-6,0-5 13,7-2-7,10-2 1,3-1 3,10 0 26,5 0-28,8 0 1,2-7 30,8 0-29,2 2 14,1-3-3,-7 2-11,-7 2 19,-13 0-23,-9 1 0,-7 2-6,-7-1 6,-6 2-7,0 0-46,0 0-69,-14 0-95,-16 0-168,-9 10-376</inkml:trace>
  <inkml:trace contextRef="#ctx0" brushRef="#br1" timeOffset="384010.8087">18861 12679 560,'0'0'104,"0"0"-52,0 0 42,0 0-25,0 0 46,0 0-64,0 0-30,11-30 10,-11 30-6,0 0 17,0 0-8,0 0-11,0 0 39,0 0-42,0 0 0,0 0 10,0 0-27,0 0 10,0 0-13,0 0 4,0 0 19,0 0-22,0 0 12,0 0 27,0 0-22,0 0-1,0 0-17,0 0 10,0 24-10,0 17 9,2 17-9,5 9 41,-2 2-19,2-1 4,-1-4-16,-1-8-6,2-7 22,0-10-23,-1-8-3,0-9 5,-3-5-1,0-7-4,-3-6 0,0-1 1,0-1 3,0-1-4,2-1 0,-2 1 5,0 1 0,0-2-5,0 1 0,0-1 3,0 0-4,0 0 1,0 0 0,0 0 1,0 0 6,-4 0-7,-15 0 0,-13 0 1,-9 2-12,1 5 11,2 1 0,8 2-12,7 1 15,3 1-5,10-2 2,2-2 0,4 1-8,4-1 8,0 4 0,18 0 9,10 5-6,3 0 17,5 0 3,0-2-18,0 2 30,-7-1-35,-4-1 0,-5 1 4,-9-2-2,-8 0-4,-3 2 2,-3 1-23,-21 1 21,-3 0-34,-3 2-3,5-4 35,6-3-19,9-1 23,9-3-2,1 0 5,0 4 19,3 4-7,9 3 9,1 5 17,0 6-37,4 0 26,-4 2-12,4-2-17,-4-1 33,4 1-31,-4-4-3,2 5 25,-3-4-21,-4-3-2,-2-2-2,-2-5 3,-2-6-4,-1-3 1,-1-6 0,0-3-10,0 0-28,3 0-27,3-10-79,2-11-214,2-11-311</inkml:trace>
  <inkml:trace contextRef="#ctx0" brushRef="#br1" timeOffset="386740.1001">20374 12618 285,'0'0'72,"0"0"-47,0 0 45,0 0 31,0 0-9,0 0 5,0 0-22,6 12-9,-6-12 17,0 0-27,0 0 6,0 0-7,0 0-3,0 0 4,0 0-17,0 0-23,0 0 19,0 2-31,0 0-4,0 4 14,0 1-5,0 2 14,-3 3-5,0 2-11,-3 0 36,1 2-43,1-4 7,-1-1 9,1-3-9,4-3 8,-2-4-14,2 1 2,0-2 27,0 0-26,0 1 5,0 0 11,-1-1-9,1 2 8,-2-2-16,2 0 3,0 0 17,-1 0-20,1 0-3,-4 0 10,4 4-4,-2-1 5,-2 3-11,-1 1 6,-2 5 6,-5 5-8,0 7-4,-6 7 10,0 10-7,-1 12 10,2 6 0,4 2-12,7-1 40,4-4-36,2-8-5,0-2 11,0-5-7,6-5 8,-3-4-12,-3-2 2,0-2 6,0-5-8,0-2 0,-6-3 1,2-4 4,-1-1-3,2-4-2,0-6 4,2 0-3,-1-1-1,2 0 0,0-2-3,0 0 8,0 0-3,0 0-2,0 0 2,0 0 1,0 0-3,0 0 0,0 0 0,0 0 5,0 0-6,0 0 1,0 0 0,0 0 4,0 0-4,0 0 0,0 0-4,-1 0 8,1 0-7,0 0 3,0 0 0,0 0 2,0 0-2,0 0 0,0 0-4,0 0 8,0 0-5,0 0 1,-3 0 0,3 0-2,0 0 2,0 0 0,0 0 0,0 0 1,0 0-1,0 0 0,0 0 2,0 0-1,0 0-1,0 0 0,0 0-3,0 0 5,0 0-2,0 0 0,0 0 2,0 0-4,0 0 2,0 0 0,-1 0-6,-1 0 7,-2 0-2,2 0-3,-1 0 4,1 0-5,-1 0 5,2 0 0,-1 0-2,2 0 5,0 0-3,0 0 0,0 0 0,0 0-2,0 0 2,-4 0 0,-5 0-7,-5 0 10,-2 0-6,-2 0 3,1 0 0,-2 0-12,3 0 12,2 0 0,0 1-4,0 4 6,-2-1-2,2-1 0,4 2 1,6-2-3,4 0 2,0 3 0,19 6 3,20 3-1,13 4 23,5-2-7,-5-1-15,-7-1 40,-8-1-43,-9-1 0,-5-1-3,-8-3 9,-4-1-8,-6 0 2,-5-4-2,0 3-12,-3 2-2,-24 4 4,-16 1-1,-10 5 13,-6 2-3,1 4 2,6 0 1,11 1-9,13-5 9,10-4 0,14-4-4,4-2 9,3 2-5,20-3 12,10 0-3,5 0 37,-1-3-43,-9 0 1,-5 2 31,-6 1-29,-8 2-4,-1-1-2,-6 0 0,-2 4-9,0-3 9,-7 2 0,-5-2-5,-1 1 11,4-3-8,3-1 2,2 1 0,-1-4 0,5-4 0,-3 1 0,2-3-3,-1 0 8,2 0-5,0 0 0,0 0 1,0 0-1,0 1 0,0-1 0,0 0-13,0 0 14,0 0-2,0 0-3,0 2 2,0-2-12,-1 0 7,-2 0-10,3 0 10,0 0-12,-5 0 6,-4 0-4,-12 0-9,-8 0 25,-7-3-30,-6 0 3,-3 2 27,3-2-26,4 2 7,11-3-14,3-5-73,5 0-85,-1-3-392</inkml:trace>
  <inkml:trace contextRef="#ctx0" brushRef="#br1" timeOffset="387521.1753">18633 14134 387,'0'0'115,"0"0"-114,-80 0 59,60 0 30,4 0 20,8 0-33,4 0-11,4 0 1,0 0 35,0 0-48,0 0 31,0 0-5,3 0-6,16 0-10,12 0-21,17 0 13,14 0 32,16 0-37,15 0 0,9 3-14,8 3-11,4 0 17,3-4-39,-5 1 4,-5-1 21,-14 1-27,-14 0 17,-11 1-6,-7-2-5,-1 1 16,1-1-24,-1 0 0,-2-2 13,-7 0-6,-9 0-7,-14 0 0,-11 0 2,-6 0 0,-3 0-2,5 0 0,5 0 1,7 0 0,4 0-1,-4-5 0,-2 1 1,0 3-3,-5-1 2,-4 1 0,-1 1 3,-2 0-1,2 0-2,4 0 0,8 0 2,4 0-6,7 0 4,5 0 0,-2 0 12,-10 0-6,-7 0-3,-7 0 5,-7 0-7,-5 0 5,0 0-6,-2 0 0,3 0-15,-3 0 14,1 0-45,-2 0-33,-7-5-28,-28-5-137,-20-3-272</inkml:trace>
  <inkml:trace contextRef="#ctx0" brushRef="#br0" timeOffset="393018.5104">18897 12702 60,'0'0'33,"0"0"-33,0 0-40</inkml:trace>
  <inkml:trace contextRef="#ctx0" brushRef="#br0" timeOffset="395125.4231">18897 12702 60,'-9'0'84,"9"0"-20,0 0-52,2-1 43,1-2 10,-2 1-52,-1-1 15,2 2 8,-2 1-14,3-2 5,-2 2-13,1 0-8,-2 0 30,0 0-7,0 0 9,0 0 17,0 0 5,0 0 15,0 0-17,0 0-5,0 0 14,1 0-30,-1 0-15,0 0-7,0 0-12,0 0 1,0 0-4,0 0 2,0 0 10,0 0-12,0 0 0,0 0 8,0 0 12,0 0 9,-4-2 8,-17-2-16,-9 2 29,-15-3-50,-13 2 0,-6 2 7,-2-1-4,6 2-3,11 0 0,13 0 1,13 0 0,8 0-1,3 0 0,1-3 5,-2 3-4,-2 0 8,-4 0-9,2 0 2,1 0 0,4 0-2,4 0 0,4 0 8,3 0-7,1 0 1,-3 0-2,0 0 2,-6 0-2,-6 0 0,-2 0 0,3 0 5,3 3-4,5-3 4,6 0-4,0 0 1,0 0 46,0 0-28,0 0 0,0 0 2,0 0-18,0 0 1,0 0-5,0 0 1,0 0 2,0 0-3,0 0 0,0 0 2,0 0 1,0 0 0,0 0-3,0 0 6,0 0 5,0 0-11,0 0 0,0 0 1,0 0 5,0 0-6,0 0 0,0 0 1,0 0 2,0 0-3,0 0 0,0 0 0,0 0 6,0 0-5,0 0-1,0 0 6,0 0 12,0 0-18,0 0 0,-2 2 12,2-1-9,0 1-2,-2 2-1,0 6 1,-1 4 4,-1 8-1,4 7-4,0 7 28,0 3-20,0-3 16,0-2-8,7 0-14,-1 0 28,0 1-26,-2-1-4,3-3 19,-2-3-18,-2-6 8,0-2-9,0-4 5,-1-6 1,-1-5-6,1-2 0,-2 1 0,0-4 3,0 0-3,0 0 0,0 0 1,0 0 4,0 0-5,0 0 0,0 0 10,0 0-4,0 0-6,0-5 0,-12-2 5,-9 2-19,-7 0 13,-2 3-11,-5 2 5,3 0-3,3 0 10,5 7-2,9 1 2,4-1-8,5-2 8,4 1 0,1 2-6,1 0 12,0 1-6,0 6 0,17 0 2,12 3 9,14 1-11,8-2 0,-2-2 22,-6-2-22,-9-2 7,-15-1-5,-5-4 4,-9 3-7,-5-1 1,0 5 0,-11 0-3,-13 3 5,-4 1-4,-3-2 0,3 0 2,1-3-16,9 0 16,9-2 0,6-2-6,3 3 9,0 1-3,15 2 14,0 3-5,5 0 20,-4 2-29,-2 3 0,-6 3 11,-5 4-7,-3 5-4,0 7 0,-2 3 3,-7 1-4,1-4 1,3-3 0,5-6 3,0-5 3,0-3-6,0-4 0,0-3 3,0-6 0,0-3-3,0-3 0,0-4-1,0 1 6,0-1-5,0-1 0,0 2 2,0-1-4,0 1 2,0 3 0,0 0 5,2 0 0,-2 0-5,0 0 0,1 1 4,1-3 3,2 4-7,-1-4 0,-2 1 10,2-1-5,-1 0-1,-1-1-4,-1 0 5,2-1-2,-1 1-3,2 1 0,3 0 11,3 1-9,3 0 13,-3-1-4,1-1-10,-2-2 19,-3 1-20,2-1 0,5 2 4,3 1-2,10 1-3,6 1 1,7 3 0,0-4 5,-5 1-5,-10 0 0,-8-4 17,-9 1-11,-5-2-5,-1 1-1,0-1 0,0 0-2,0 0 2,0 0 0,0 0-5,0 0 9,0 0-4,0 0 0,0 0 7,0 0-9,0 0 2,0 0 0,0 0-2,0 0 8,0 0-8,0 0 2,0 0 0,0 0-1,0 0 1,0 0 0,0 0 3,0 0-1,0 0-2,0 0 0,0 0 1,0 0-12,0 0 11,6 0-41,4 0 12,-1-5-100,-2-11-249,-6-6-868</inkml:trace>
  <inkml:trace contextRef="#ctx0" brushRef="#br0" timeOffset="395923.1601">18218 12731 495,'0'0'318,"0"0"-223,0 0 37,0 0-67,0 0 20,0 0 38,0 0-79,0-10-17,0 7-15,0-1-10,0 2 6,0-1-8,0 1 7,0 0 10,0-1-12,0 1-2,0-1 17,2 0-12,-1 1 6,0 0-14,-1 0 3,0 1 0,0-1-3,0-3-28,0-4-36,16-6-168,15-4-371</inkml:trace>
  <inkml:trace contextRef="#ctx0" brushRef="#br0" timeOffset="398574.5325">18872 12613 26,'0'0'237,"0"0"-201,0 0 33,0 0 26,0 0 7,0 0-28,0 8 49,0-8-3,0 0-11,0 0 14,1 0-56,-1 0-12,0 0-5,1 1-25,-1 0-2,0 3-7,0-2-15,0-1 32,0 1-32,0 0 4,0-2 17,0 0-11,0 0 15,0 0 5,0 0-12,0 0 39,0 0-39,0 0 2,0 0 18,0 0-19,0-5 10,0-9-12,2-8-12,1-7 14,4-14-20,4-8 0,3-13 2,3-10 5,0-8-7,-5-1 0,-6 4 4,-6 9-3,0 5-1,-5 12 0,-11 8-2,1 15 2,3 10 0,3 9-1,3 2 1,5 7-7,-1-1 7,2 3 0,0 0-7,-1 0 4,1-3 1,-2 0-7,1 2 9,1-1-7,0 2 7,0-3 0,0 3 0,0 0 2,0 0-2,0 0 0,0 0 0,0 0-4,0 0 4,0 0 0,0 0-7,0 0 7,7 0-3,17 0 3,13 0 0,2 0 1,1 0-1,-2-3 0,-1-2 1,6-1 6,2-6-7,4 0 0,-1 1 2,-5 2-1,-10 0-1,-13 4 0,-10 2 1,-7 0 2,-3 3-4,0 0 1,0 0 0,0 0-3,0 0 3,0 0 0,0 0 0,0 0 6,0 0-6,1-1 0,1-3 3,-1-5 0,2-3-3,2-6 0,0-3-5,4-6 5,1-6 0,0 4 0,2-3 3,-5 8-2,-1 7-1,-4 8 0,-2 6-1,0 3 1,0 0-2,0 16-9,0 17 11,3 14-7,3 7 7,-2-4 0,2-2 11,2-5-7,-1-10-5,0-6 1,-1-8 0,-1-10-1,-2-5 1,-1-2 0,-1-2 9,4 0-5,3-11 3,4-14-7,5-12 3,-2-8-7,1-5 4,-2 3 0,-4 6-4,0 14 8,-4 11-4,-3 9 0,-2 7 3,3 0-11,0 17 7,5 14-4,3 9-2,-3-1 7,-3-3 0,1-7 0,-2-7 3,-2-9-7,0-7 4,-1-4 0,1-2 0,0 0 7,4 0-7,5 0 0,9-5 0,4-8 8,8 1-8,-5 0 0,-1 3 5,-1 0-3,-4 5 9,-1-1-10,4-2 6,2 2-7,0 0 0,6-1 0,-2 1 1,0 1 1,-2 0-2,1-1 0,1 1 1,-3 1 1,-6 1-2,-8 0 0,-7 2-7,-4 0 9,-3 0-2,0 0 0,0 0 1,0 0-5,0 0 4,0 0 0,0 0-2,2 0 7,-2 0-5,0 0 0,0 0 1,0 0 0,0 0-1,0 0 0,0 0-2,0 0 6,0 0-4,0 0 0,0 0 0,1 0 6,4 6-6,-1 9 0,1 5 13,-1 5-5,0 9-8,-1 7 4,-1 12-3,1 9 11,3 8-12,0 6 0,2-1 32,-3-3-30,-3-5 9,-2-7 0,0-5-9,0-8 10,0-8-12,0-6 0,0-4 3,0-2 0,0-1-3,0-4 0,-3-3 4,-1-7-5,4-4 1,-2-3 0,1-4-2,1-1 6,0 0-4,0 0 0,0 2 4,0-2-6,0 0 2,0 0 0,0 1-3,0-1 6,0 1-3,0 3 0,0-4 0,0 5 0,0-2 0,0 0 0,0-1-2,0 0 5,0 0-3,0-2 0,0 0 3,0 0-3,0 0 0,0 0 0,0 0 2,0 0-1,0 0-1,0 0 0,0 0 4,0 0-9,0 0 2,0 0 3,-2 0 1,2 0-1,0 0 0,0 0-1,0 0 5,0 0-2,0 0-2,0 0 0,0 0 3,0 0-3,0 0 0,0 0-2,0 0 7,0 0-11,0 0 6,0 0 0,0 0 4,0 0-4,0 0 0,0 0 3,0 0-3,0 0 2,0 0-2,0 0 0,0 0-4,0 0 4,0 0-1,0 0-1,0 0 4,0 0-8,0 0 2,0 0 2,0 0-14,0 0 10,0 0-10,0 0 8,0 0-1,0 0 5,0 0-2,0 0 6,0 0-7,0 0 7,0 0-2,0 0-1,0 0-4,-1 0 7,1 0-10,0 0 10,0 0-4,0 0 4,0 0 0,0 0-4,0 0 10,0 0-12,0 0 6,0 0 0,0 0 0,0 0 0,0 0 0,0 0-2,0 0 2,0 0-2,0 0-23,0 0-27,14 0 13,3 0-119,7 0-48,1 8-151,-6 0-329</inkml:trace>
  <inkml:trace contextRef="#ctx0" brushRef="#br0" timeOffset="401288.4501">20328 12722 306,'0'0'70,"0"0"23,0 0-7,0 0-7,0 0-20,0 0-12,0 0 11,-29-15-23,28 13 6,-1 1-12,1 1-11,1 0 32,0 0 4,0 0 5,0 0 18,1 0-26,13 0-1,4 0-14,1 0-1,-4 0 14,-3 0-30,-8 0 4,-2 0 15,-2 0-34,0 0 14,0 0-2,0 0-12,0 0 31,4 0-32,5 0 6,6 0 15,0 0-18,1 0 3,-1 0 6,0 0-6,2 0 23,1 0-32,-3 0 0,1 0 17,-1 0-10,9 0-6,6 0-1,7 0 2,7 0-3,1 0 1,-3 0 0,-6 0 10,-8 0-7,-7 0 7,-11 0-3,-2 1-4,-3 1 3,2-2-6,3 2 0,11-2 1,5 0 6,8 0-9,-6 0 2,-2 0 0,-6 0 5,-6 0-5,-2 0 0,-5 0-1,-1 0 3,-1 0-2,-4 0 0,-1 0 1,0 0-7,0 0 6,0 0 0,0 0 2,0 0-1,6 0-1,2 0 0,1 0 4,2 0-7,-3 0 3,-5 0 0,0 0 0,-3 0 6,0 0-8,0 0 2,0 0 0,0 0-2,0 0 2,0 0 0,0 0 2,0 0 1,0 0-3,0 0 0,0 0 1,0 0-8,0 0 7,0 0 0,0 0-5,0 0 7,0 0-2,0 0 0,0 0 3,0 0-6,0 0 3,0 0 0,0 0-4,0 0 4,0 10 0,0 10 0,0 10 3,-3 10 12,-2 10-12,4 5 3,1 4 36,0 1-36,0-3 10,7-2-10,6-11-3,-2-4 9,-5-11-12,-3-4 0,-1-8 0,-2-6 2,0-6-2,0-2 0,0-1 3,0-1-2,0-1-1,0 2 0,0-2 2,0 0-1,0 0-1,0 0 0,0 0 1,0 0-6,0 0-1,0 0 6,0 0-8,0 0 8,0 0 0,0 0 1,1 0 1,-1 0-4,0 0 1,0 0 1,0 0-1,0 0 1,0 0-1,0 0-1,0 0 4,0 0-9,0 0 5,0 0 2,0 0-6,0 0 9,0 0-3,0 0 0,0 0 0,0 0-1,0 0 0,0 0 1,0 0 1,0 0-1,0 0 0,0 0-2,0 0 7,0 0-8,0 0 3,0 0 0,0 0-16,0 0-1,0 0-7,0 1-3,0 0-15,0 2 15,0-2 8,0 1 6,0-1-8,0-1 21,0 0-7,-1 0 7,-11 0-4,-4 0 3,2 1-33,-1 1-12,5 1 44,2-1-21,1-2 20,3 2 0,3-2 6,0 0-1,-4 0-2,-4 0 2,-7 0 23,-4 0-22,1 0-3,0 0 3,8 0-1,4 0 9,5 0-9,2 0 7,0 0 49,0 0-30,0 0 15,9 3-3,20 3-12,11 0 3,17 0-17,7-3-10,6-1 27,-3-2-28,-8 0 0,-14 0 4,-15 0-7,-14 0-7,-11 0-33,-5 0-48,0 6-55,-2 5-144,-15 2-60,0 1-302</inkml:trace>
  <inkml:trace contextRef="#ctx0" brushRef="#br0" timeOffset="402496.1367">21079 13528 737,'0'0'127,"0"0"-54,0 0 46,0 0 0,0 0 0,0 0-31,60 0-12,-18 0-4,4 0 3,-3 0-13,-7 0-35,-7 0 11,-12 0-38,-9 0 0,-7 0-8,-1 0-16,0 0-48,0 0-38,0 1-23,-7 7 36,-4-3-33,-2 2 20,-1 2-44,-5-2-43,-3-1 94,-1 2 21,1-3-65,7-1 147,8-2 10,4-2 182,3 2 55,0-2-34,0 0-56,0 0-10,0 0-60,0 3 3,-2 2-62,-1 7 9,-1 2 32,-1 10-23,1 3-3,4 7-10,0 10-15,0 4 34,0 3-50,4 0 11,4-3 13,-2-4-23,-2-4 7,-2-1-10,-1-5 6,-1 1-2,0 0-4,0-3 0,0 1 4,0-3 0,0-4-4,0-2 0,0-2 6,1-7-6,1-1 0,0-4 0,-2-5-2,0 0 4,0-4-2,0 0 0,0 1 2,0 1-7,0-1 5,0 1 0,0 0-6,0 0 8,0 0-2,0-3 0,0 0 1,0 0-15,0 0 14,0 0 0,0 0-7,0 0 10,0 0-3,0 0 0,0 0 0,0 0-6,0 1 6,0-1 0,0 0-8,0 0 8,-5 0-3,-10 0 3,-7 0 0,-5 0-4,-3 0 4,-3 0 0,-3 0-3,-11 0 3,-4-1 0,-12-2 0,-8-1 1,-4-1-3,1 0 2,7-1 0,15 1 0,13-1 4,12 2-4,3 0 0,4 1 2,0 3-1,0-1-1,1 1 0,4 0-7,3 0 8,3 0-2,2 0-2,4 0 3,3 0-6,0 0 6,0 0 0,0 0-12,-2 0 9,-1 0-2,-3 0 2,3 0 3,-2 0-4,4 0 4,-1 0-4,2 0-9,0 0 4,0 0 1,0 0-7,-5 0-8,-3-5 23,-2 0-52,-3-4-20,0 2 27,7 4-49,-1-1-17,3 4-32,-7 0 2,-8-1-25,-11 1 8,-9-4 13,-4 1 4,-3-2-91</inkml:trace>
  <inkml:trace contextRef="#ctx0" brushRef="#br0" timeOffset="403622.3046">19771 14282 160,'0'0'172,"0"0"-45,0 0 30,0 0 29,0 0 32,0 0-54,30-7-69,33 7 15,11 0-24,8 0-16,3 0 1,3 2-44,2 3-23,1-1 28,3 0-29,3 0-3,-2 2 0,-7-1 4,-18 3-6,-19-1 2,-18 0 0,-13-1-17,-7-2 11,-7-1-3,-5-2-6,-1-1-24,0 0 25,0 0-12,-3 0 26,-6 0-2,0-1 4,-3-1-2,-1 2 0,-9 0 2,-10 0-4,-13 0 2,-14 0 0,-19-5 0,-14 0 2,-13-3-2,-18-4 0,-6 3-19,-3-3-4,5 2-25,7 1 16,7-1 29,1 4-40,2 2 32,1 2-11,1 2 9,3 0 11,8 0-30,12 0 31,13 0-17,15 0 18,13 0-2,12 0 1,8 0 1,8 0 4,7-1-3,4 1-1,4 0 44,1 0-20,0 0 16,0 0-17,13 0-1,20 0 3,22 0 0,20 1 20,19-1 22,13 0-43,14 0 11,14 0-9,17 0-15,17 0-5,8 3-6,2 6 0,-18 3-8,-31 0 8,-33 0-5,-29-2 5,-20-1 0,-7-4-7,-6-2 4,-11-2-17,-8-1 19,-3 0-44,2 0 8,3 0-4,3 0 19,-1 0 20,-4 0-6,-7 0 8,-4 0 17,-4 0-15,-1 0 18,0 0-4,2 0-14,4 0 4,7 0-6,5 0 0,7 6-2,2-1 5,-2-1-3,-2-1 9,-11-2 5,-3-1 6,-6 0-20,-2 0 1,-1 0 0,0 0-1,0 0 0,4 0-1,2 0 3,4 0-3,0 0 1,2 1 0,-3 1 5,-3-2-5,-6 1 0,0-1-1,0 0 3,0 0-5,0 0-21,0 0-28,-2 0 27,-1 0-50,3 0 1,0 0-28,0 0 7,0 0 57,0 0 27,0 0 11,0 0 9,-1 0-9,-3 0 23,2 0-15,-3 0-8,2 0-15,3 0-87,0-3-247</inkml:trace>
  <inkml:trace contextRef="#ctx0" brushRef="#br0" timeOffset="955625.6351">15788 2830 963,'0'0'104,"0"0"-86,0 0-13,0 0-5,0 0 17,90 68 84,-67-49-29,-1 1-26,2-4-5,-2 3-28,-2-3-13,2 0 23,-5-5-19,-6-3-1,0-8 5,2 0 1,10-17 41,15-19-10,16-17-27,12-8 30,4-6-40,0 4 28,-1 0-19,0 3-12,-6 6-9,-8 11-90,-17 15-45,-16 19-51,-18 9-83,-4 10-274</inkml:trace>
  <inkml:trace contextRef="#ctx0" brushRef="#br0" timeOffset="955977.6502">15887 2701 1096,'0'0'61,"0"0"-32,0 0-24,0 0 3,0 0-5,0 0 15,2 75 13,1-21 25,0 7-23,-3-2-3,0-4-4,0-5-13,0-9 3,0-7-16,0-12 0,0-12 14,0-7-13,4-3 35,20-17 67,19-22-21,27-22-36,21-19-44,12-10 1,10-3 38,-6 2-39,-8 11 6,-18 8-8,-20 14-9,-19 19 5,-23 17-56,-13 16-43,-6 6-93,-24 0-259</inkml:trace>
  <inkml:trace contextRef="#ctx0" brushRef="#br0" timeOffset="956373.8796">15956 2704 1374,'0'0'50,"0"0"-29,0 0 29,0 0-49,0 0 33,0 0 1,0 40-30,0 15 33,0 8-38,0-3 3,0-4 27,3-11-25,3-6 9,-1-12-4,0-10-7,0-10 11,1-4-13,3-3-1,17-10 57,26-26-16,32-21-14,32-22-23,14-13 2,2-7-1,-7 0-5,-21 10-2,-26 18-10,-25 24-14,-26 23-29,-24 24-61,-7 17-103,-42 22-159,-14 7-10</inkml:trace>
  <inkml:trace contextRef="#ctx0" brushRef="#br0" timeOffset="956757.142">15956 2707 1174,'0'0'131,"0"0"-115,0 0-5,0 0-4,0 0 22,0 0 27,-44 86-23,36-46 8,2 4-31,0-7 16,6-3 3,0-7-19,0-10 20,0-8-29,0-5 5,3-4 39,11 0 1,12-2 18,22-21-5,20-15-29,26-16 13,23-15-42,12-10 1,7-6 10,1-3-12,-10 5-6,-24 15-7,-31 22-38,-29 24 10,-31 18-49,-12 5-115,-4 24-151,-22 7-27</inkml:trace>
  <inkml:trace contextRef="#ctx0" brushRef="#br0" timeOffset="957147.0094">15790 2634 16,'0'0'1293,"0"0"-1256,0 0-3,0 0-25,0 0 5,-49 78 50,43-27-7,3 5 11,3 0-48,0-5-4,0-9 13,0-6-25,0-7 8,0-12-11,0-7 6,0-8 3,3-2-6,11 0 20,18-24 52,31-19-33,41-21-16,35-14-22,34-8 0,11-4 8,5 8-13,-11 7-12,-32 13 4,-39 17-40,-46 21-18,-43 21-74,-18 3-151,-30 11-257</inkml:trace>
  <inkml:trace contextRef="#ctx0" brushRef="#br0" timeOffset="957820.5376">15561 2839 1032,'0'0'130,"0"0"-105,0 0-18,0 0 5,0 0 54,19 102 23,-8-68-10,-1-3-52,2-2 4,-4-7 7,2-3-19,-2-8 20,1-5-35,1-3 9,3-1 33,0-2-22,3 0 12,3 0-9,13-11-17,22-19 33,37-14-41,41-21 0,42-13 2,30-12 0,17-3-8,-9 3-2,-35 11-35,-47 20 40,-54 21-56,-40 19-26,-27 11-4,-4 8-40,-5 2-52,0 15-6,0 7 79,-11 1-87,-3-3-1,0-5-127</inkml:trace>
  <inkml:trace contextRef="#ctx0" brushRef="#br0" timeOffset="961630.0897">19926 4700 603,'0'0'215,"0"0"-135,0 0-45,0 0 14,0 0 43,0 0 8,-4-7 26,4 7-47,0-2-9,6 2 2,10-3-7,11 3-35,9 0-27,1 0 6,-4 0-3,-6 3-6,-12 1 0,-9-3-2,-6-1 0,0 0 1,0 0-24,-9 0-14,-16 0 32,-8 0-21,-6 0 23,-2-1 3,3-1-6,6 0 7,11-1 0,10 3 1,9-2 16,2 1 1,6-1 53,24-1-9,18 1-37,11 0-12,5 2-8,-4 0-2,-12 0 23,-20 0-24,-13 0-1,-10 0 0,-5 0-1,0 0-11,-6 0-20,-20 0-12,-11-5 37,-12-3-11,-5 0 8,-2-1 9,-5 1-6,3 1 5,9 1 1,20 2 1,18 3-1,11 1 15,9 0-10,31 0 25,23 4-15,12 7-2,2-1-4,-16-1-5,-19-4 35,-20-2-38,-13 0 0,-9-3 0,0 0-1,0 0-2,-3 0-26,-15 0 3,-11 0 19,-7-3-13,-9-2 19,-6-3-3,1 4 8,3 1-7,10-1 3,16 4 0,11-1-8,10 1 11,0 0-3,15 0 24,22 0-6,17 0-3,8 0-15,-5 0 4,-18 0 23,-16 0-26,-15 0-1,-8 0 0,0 0-4,-6 0-17,-26 0-21,-15 0 5,-12-4 34,-9-1-24,4 0 10,9 0 16,18 0 1,19 2 3,16 2 4,2-1 43,27 2 45,24 0-69,18 0-8,6 0 2,-7 6-8,-18-3 14,-20 1-26,-15-3 4,-10 2-11,-5-3 7,0 0-14,0 0-11,0 0-14,-2 0 16,-6 0-6,-5 1 19,-2-1-6,2 2 7,-2-2-21,0 0-33,-4 0-76,1-4-149,3-13-396</inkml:trace>
  <inkml:trace contextRef="#ctx0" brushRef="#br0" timeOffset="961993.1417">18025 3242 1250,'0'0'87,"0"0"-73,0 0-13,0 0-1,0 0 4,0 0-4,-3 0-140,29 10-291</inkml:trace>
  <inkml:trace contextRef="#ctx0" brushRef="#br0" timeOffset="962366.6711">21894 6041 1371,'0'0'144,"0"0"-141,0 0 8,0 0-11,0 0 3,0 0 26,19 9-4,-19-6-17,0-3-16,0 0 5,0 0-5,0 0-3,0 0-30,0 0-6,0-31-28,-7-20-140,-4-20-376</inkml:trace>
  <inkml:trace contextRef="#ctx0" brushRef="#br0" timeOffset="962708.2269">17799 3076 1389,'0'0'9,"0"0"-9,0 0-1,0 0 1,0 0 40,0 0-2,8-14-35,-2 14 3,5 1-6,11 9-3,11 7-78,14 2-185,23 2-273</inkml:trace>
  <inkml:trace contextRef="#ctx0" brushRef="#br0" timeOffset="963006.5905">21634 5917 1424,'0'0'49,"0"0"-30,0 0-10,0 0-9,0 0 0,0 0-7,51-6-54,-48 9-173,-3 8-12,0-8-48,-15-3-107</inkml:trace>
  <inkml:trace contextRef="#ctx0" brushRef="#br0" timeOffset="963290.4212">17619 3020 1314,'0'0'18,"0"0"-18,0 0-30,0 0 26,0 0 4,0 0 0,34-28-2,-1 59-168,33 17-127,45 13-228</inkml:trace>
  <inkml:trace contextRef="#ctx0" brushRef="#br0" timeOffset="963658.5195">21728 6182 1050,'0'0'28,"0"0"-28,0 0 28,0 0-19,0 0-7,0 0-1,2 11 1,-2-11 13,0-5-15,0-4-39,0 1-5,0 6-19,0 2 52,0 0-10,0 0-29,0 0-5,0 0 20,0-1 24,0-8 3,0-5-82,0-2-33,0 0-4,-5 2-61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4:08:08.96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C4A09"/>
    </inkml:brush>
  </inkml:definitions>
  <inkml:trace contextRef="#ctx0" brushRef="#br0">19835 2135 238,'0'0'38,"0"0"-28,0 0 13,0 0 7,0 0 34,0 0-53,0 0-11,99-17-62,-46 17-41,22 5-54</inkml:trace>
  <inkml:trace contextRef="#ctx0" brushRef="#br0" timeOffset="97.385">21308 2111 342,'0'0'0,"0"0"-76</inkml:trace>
  <inkml:trace contextRef="#ctx0" brushRef="#br0" timeOffset="2525.386">8159 2855 185,'0'0'100,"134"-16"-100,-80 10-31,-12-2-36,-15 3 67,-14 0 83,-9 3 23,-2-1-46,-2 3-60,0-1-7,0 1-19,0-1 20,0-2 6,-9 1-88,-15-1 15,-5 1 56,-12-2 17,-9 1 0,-16-2 3,-16 1 8,-15 1 3,-19 0 51,-14 1 13,-3 2-41,-1 0 6,3 10-33,7 2-10,3 0 11,6-4-7,6 1 17,14-1 58,19-2-12,25 2-18,27-2-33,24 0-9,33-2-2,46 2 73,45-1-52,37-4 24,22-1-37,11 0 7,-6-1 18,-10-9 1,-13-1 26,-17 2-65,-14 4 0,-12 4 18,-20 1-13,-20 0-5,-26 0 0,-20 0 4,-21 0-14,-13 1 10,-2 4-51,-17 0 0,-32-4 43,-31-1 8,-31 0 0,-30-11 3,-13-3 0,-7 4-3,-8 0 0,14 4 14,18 5-12,34 1 15,48 0-11,34 0 3,25 0 10,61 0 44,45 0-53,46 0 31,40 2-39,34 6 0,22 2-2,28 2-16,15-12-185</inkml:trace>
  <inkml:trace contextRef="#ctx0" brushRef="#br0" timeOffset="8834.2863">11543 11386 921,'0'0'83,"0"0"-57,0 0 0,98-18 62,-20 11 42,25 0-29,18-3-55,12 5-2,4 1 32,-2-3-58,-1 3-4,-1-2 33,-5 1-45,-7-3 6,-16 3-6,-23 1 4,-22 1 3,-23-1-9,-21 4 0,-12-2-5,-4 2 5,0-1-3,0 0-22,-1 1-36,-23-2 14,-15 1-29,-16 1-50,-15 0-10,-14 0 1,-13 0-32,-6 0-30,-3 3 14,2 1 6,3 0-1</inkml:trace>
  <inkml:trace contextRef="#ctx0" brushRef="#br0" timeOffset="9369.2044">11772 11364 195,'-86'16'152,"11"2"-40,12-2-3,10-2-7,21-6 28,17-2-32,15-4-36,6-1 28,34-1 66,28 0-3,27 0-73,30-3-3,23-8-21,19 2 4,13-3-6,10 0-19,3 0 17,0-2-33,-6 0-15,-22 3 35,-25 3-30,-34 6 5,-37 2-13,-29 0 7,-20 0-16,-14 0 8,-6 0-10,0 0-3,0 0-1,0 0-5,-21 0-13,-21 0-25,-21 0 12,-26-2-99,-20 2-41,-6 0 22,-4 7-10,-5 6 23,-6 0-5,6-1 95,1 2 46,11 0 6,12 0 8,9-3 32,13-1-1,8 1 38,9 0 8,10 0-28,8 2 23,15-2-26,14-7-9,14-2 30,20-2 21,53 0 69,46-6-55,41-9-53,31-5 13,7-2-30,-3-3-2,-11 7 0,-19 4-30,-19 8-1,-29 6-54,-27 0-127,-31 13-278</inkml:trace>
  <inkml:trace contextRef="#ctx0" brushRef="#br0" timeOffset="9647.3935">12381 11506 588,'95'-20'525,"20"6"-515,12 2-3,6 3-14,5-3-26,-5-2-385</inkml:trace>
  <inkml:trace contextRef="#ctx0" brushRef="#br0" timeOffset="17267.8904">2296 4023 660,'0'0'206,"0"0"-113,0 0-19,0 0-29,0 0 3,0 0-22,0 0-20,1 55-2,-5-13-4,-4 9 48,2-1-14,2-4 7,4-7-21,0-4-4,0-12-1,0-3-15,4-7 0,4-7-2,4-6-25,9 0-89,7-20-33,3-14-221</inkml:trace>
  <inkml:trace contextRef="#ctx0" brushRef="#br0" timeOffset="17599.9735">2376 3643 706,'0'0'187,"0"0"-123,0 0 7,0 0-57,0 0-3,0 0 4,45-1-13,-45 16 2,0 0-4,-4-2 0,-10-2 11,2-6-9,3-4 2,0-1 11,1 0 50,2-12 26,4-4-11,-1-1-15,3 2 7,0 2-49,0 2 4,11 5-26,4 3-1,8 3-3,4 0-43,9 12-96,0 13-91,-2 1-191</inkml:trace>
  <inkml:trace contextRef="#ctx0" brushRef="#br0" timeOffset="18088.9642">3388 3937 906,'0'0'69,"0"0"-11,0 0 38,5-78 5,6 67-6,7 2-51,3 7-8,7 2-35,5 0 0,6 12 4,-2 11 2,-3 5 12,-10 5-19,-7 6 1,-8 3 4,-9 3-1,0-1-4,-26 4 1,-11-3 1,-9 0-4,-2-4 0,5-7 2,7-1-13,15-7-11,11-3 1,10-4-22,0 1 34,19-3-32,9 0-25,5 0-65,0-2-29,0-3-133,-5-2-73</inkml:trace>
  <inkml:trace contextRef="#ctx0" brushRef="#br0" timeOffset="18449.2707">3486 4707 252,'0'0'967,"0"0"-964,0 0 49,0 0 6,0 0-5,0 0-3,21 32-50,-21-13 4,-5 1 5,-13 1-9,-5-3 0,6-5-15,3-5-18,6-8 33,2 0 0,6-17 33,0-5 49,0-5-4,0 4-9,12 1-22,0 3-28,-2 9-3,-2 3-16,-2 7-17,6 0-34,-4 16-168,-1 4-183</inkml:trace>
  <inkml:trace contextRef="#ctx0" brushRef="#br0" timeOffset="20339.1389">2009 5511 725,'0'0'518,"0"0"-518,0 0-11,0 0 11,12 106 24,-10-57 45,-2 1-24,0 0-29,-5-5-13,-4-6 4,-2-6-7,6-13 2,-1-8-14,6-10-7,0-2-1,-3-9 14,0-22 6,-2-11-9,-3-11-9,3-5 18,0-3-8,5 5 9,0 1-1,8 4 20,16 6-9,6 5-1,4 6-8,-1 8 2,-3 11 15,-2 10-19,-1 5-4,0 13 3,0 16 1,-5 10-1,-11 8 1,-4 2 0,-7 3-2,-3 0 2,-19-3-2,-5-5 1,1-2-9,1-6-10,7-1-12,8-1 13,10 0 6,0-8 10,1-1 1,16-8-1,2-8 6,6-2-3,2-7 0,3 0 4,9-5 19,1-18-21,5-2 1,-3-6 22,-8-1-7,-8 1 17,-9 4-5,-12 5-7,-5 3 13,0 6-35,-11 9 1,-8 4-2,-11 0-20,-2 23 6,-2 12 3,6 11 11,9 5-15,14-2 13,5-4-49,11-11-4,16-7 4,7-7-32,12-11-22,9-9-26,8 0-33,1-3-37,0-9 14,-9-5 91,-8-2 96,-7-3 46,-9-1 43,-6-4 23,-10-3-1,-7 1 1,-8 0 22,0 0-27,-12 8-26,-9 8-37,-4 7-14,2 6-27,-1 3 2,-1 17-5,0 14 0,1 7-1,0 5 1,-1 0 0,11-2 0,5-13 1,9-6-2,0-10 3,0-6-2,0-2 9,0-6-9,3-1 10,0 0 17,6 0-3,-1 0 16,10 0-31,-4 0-3,-3 7 3,2 8-7,-7 8 3,-1 10-5,-4 7 6,-1 5 0,0-4-6,2-2 0,2-9 7,5-5-6,-3-7-1,5-5 0,-5-7 0,2-1-14,0-3 10,4-2-12,9 0-10,10-4-54,8-9-97,7-6-193</inkml:trace>
  <inkml:trace contextRef="#ctx0" brushRef="#br0" timeOffset="21044.801">3741 5626 1070,'0'0'88,"0"0"-83,31-79 20,-23 57 50,-3 5 49,8 3-38,-1 2-79,1 6-6,7 6 22,5 0-16,5 23 10,-2 12 1,-3 9-9,-11 2 30,-11 5-27,-3-2-9,-3 1 12,-18-2-14,0 1-1,-6-3 0,0-2 5,2-7-15,1-6-69,5-1-70,-2-5-160,2-2-307</inkml:trace>
  <inkml:trace contextRef="#ctx0" brushRef="#br0" timeOffset="21263.4679">3717 6343 1372,'0'0'122,"0"0"-34,0 0-38,0 0 2,0 0-6,0 0-43,27 4 5,-27-3-8,0 1-5,0-2 0,0 3-31,0-3-25,0 0-39,0 0-52,0-15-170,0 1-545</inkml:trace>
  <inkml:trace contextRef="#ctx0" brushRef="#br0" timeOffset="21771.8083">1978 6742 971,'0'0'260,"0"0"-205,0 0-8,0 0-22,130 0 68,-24 0 21,30-9-33,26-1-1,13-3-43,5-3 4,-7 1 13,-10 1-33,-13 1 7,-19 4-20,-25 4-3,-28 5 12,-29 0-17,-22 0-13,-16 0 11,-11 3-28,0-3-12,0 0-11,0 0-12,-17 0-8,-16 0-84,-13-1-56,-12-1 5,0 2-151,-2 0-23</inkml:trace>
  <inkml:trace contextRef="#ctx0" brushRef="#br0" timeOffset="22185.2311">1917 6899 657,'0'0'168,"0"0"-85,0 0 85,0 0 2,0 0 8,0 0-67,64 0-53,33 0 39,33 0-37,27 0-6,11 0 16,1 0-26,-7 0 10,-8 0-31,-15 0-5,-5 0 16,-12 0-34,-14 0 0,-17 0 0,-19 0 0,-12 0 0,-10 0 0,-15 0 0,-12 0 0,-13 0 0,-10 0 0,0 0 0,0 0 0,0 0 0,0 0-9,-7 0-48,-3-7 1,-3-2-80,-8 1-14,-5-1-128,7-1-369</inkml:trace>
  <inkml:trace contextRef="#ctx0" brushRef="#br0" timeOffset="77815.1058">18714 10472 252,'0'0'0</inkml:trace>
  <inkml:trace contextRef="#ctx0" brushRef="#br0" timeOffset="82395.8837">21282 12880 62,'0'0'0</inkml:trace>
  <inkml:trace contextRef="#ctx0" brushRef="#br0" timeOffset="85027.0898">21282 12880 159,'0'0'120,"0"0"-25,12 25-24,-12-25-14,0 3-13,0-3-21,0 0 0,0 0-1,0 0 13,0 0 34,0 0-8,0 0-16,0 0-6,0 0-18,-3 2-15,-6-1 7,-3 2-10,-1-1-3,-5-1 19,0-1-9,-4 0 14,-2 0 11,-5 0-15,0 0 19,-6 0-23,-4 0-10,-2-3 26,-6-1-21,-3-1-1,-4 3 7,2-1-8,-2-1 23,4 2-27,3-1-4,3 3 11,1 0-9,1 0-3,-5 0 0,-3-3 1,-9 1 3,-5-3-4,-4 0 0,-4 1 5,5-1 4,10 2 4,12 3-2,11 0-10,3-2 4,-1 2-5,-3-1 0,-4 1-1,-6 0 3,-4 0-2,-2 0 0,-6 0 2,1-2-2,-4 1 0,-1 1 0,1-1 3,2-1 2,1 1-5,3-1 0,-3 0 4,0 2-5,-5 0 1,2 0 0,3 0 3,3 0-2,2 0-1,3 0 0,-5 0 0,-4 0 9,-3 0-9,1 0 0,0 0 2,5 0 0,5 0-2,2 0 0,2 0 1,2 4 1,2-4-2,-2 1 0,2 1 7,-4-2-5,1 2-2,-1 0 1,3 1 0,-2-1 4,1-1-5,0 3 0,2-3-1,0-1 2,-1 2-1,3-1 0,2 0 4,0 2-10,1 1 6,-1 1 0,1-2-1,-2 2 5,-1-1-4,-2 1 0,-3 1 2,2-3-5,-3 0 3,2 0 0,-1-1 0,5-2 6,2 0-6,-2 3 0,2-3 3,1 2-7,-1-1 4,3 1 0,-1-1 1,2-1 4,-1 2-7,3-1 2,-4 1 0,-2 1 2,1 0-2,-1 2 0,0-1-3,2-1 7,0 1-5,1 1 1,2-3 0,2 1-2,-1 0 2,1-1 0,-2 3-1,2 0 2,1 1-1,2 0 0,2 1 0,0 0-3,0 0 3,-1 0 0,0-1 0,1-1 3,0 0-3,-1-1 0,1-1 1,-3 4-3,4-3 2,-3 0 0,5 2 0,-1-1 1,2-2-1,1 1 0,1-1 5,1 2-7,3 0 2,-2-1 0,1 1-2,-2 0 2,-3 2 0,-1 1 0,-4 0 2,-1-2-4,-2 5 2,2-3 0,3 0 1,4-3 1,6 0-4,0 2 2,1-2 0,-1 0 2,-1 2-2,-2 2 0,-1 1-2,-4 0 3,3-1-1,3 1 0,4-3 0,7 0-5,6 1-4,0-1 9,0 3 7,6 1-7,7 0 11,0 1-3,2-1-8,-1 0 21,4-1-21,-2-1 0,5 0 19,4-1-14,5-3 4,6 1 7,6-3-8,2 2 4,0 1-12,1-1 0,-2 1 7,-3-1-2,-1 1-5,1 0 0,-4-1 4,2 1 5,-1 0-9,4-1 0,4 0 11,3-1-8,2 1 2,2 0 1,-3-2-5,-3 0 15,0-1-16,5 2 0,3 1 12,5-1-11,-1-1 3,1-2-4,-1 2 5,-2-2 0,4 1-5,-2-1 0,0-1-2,-3 0 5,-2 0-3,-1 2 0,2 0 2,1-2-1,3 3-1,1-3 0,4 0 2,0 0 2,-2 0-4,-1 0 0,-5 0 7,-5 0-4,4 0-3,0 0 0,6 1-2,1-1 6,1 0-4,3 0 0,2 0 0,-1 0-6,0 0 6,-5 0 0,-7 0 2,-1 0 3,-1 0-5,-4 0 0,2 0 0,-1 0 0,1 0 0,2 0 0,1 0 1,-3 0 4,5 0-5,2 0 0,5-1 0,9-2 3,0-2-3,-1 2 0,-7-3-7,-1 3 7,-2-6 0,-1 3 0,1-1 1,-1 0-3,-7 1 2,3 3 0,-6 0-2,2-1 5,-2 1-3,2 1 0,-1 0 2,0-1-3,1 3 1,1-3 0,0 3 1,-1-4 4,0 1-5,2 2 0,-4-3 0,0 2 2,-5-1-2,-3-2 0,-3 1-8,-5 1 13,-2-1-5,-1-2 0,0 1 1,-1-1-7,1-2 6,0 0 0,3-1-2,3-3 5,0 1-3,5 0 0,-3 1 1,-4 1-2,-1 1 1,-2 1 0,0 0-1,1 2 3,1-2-2,5-1 0,4-3 1,0-2-3,-2 0 2,-9 0 0,-10 4 4,-4 1-3,-7 0-1,-1 2 0,-2-2 2,2-1-3,3 1 1,2-3 0,2 0-4,-1 0 9,1 0-5,-5 2 0,0-3 0,-4 2 4,-6 1-4,0-3 0,-1 0 6,2 0-4,3-2-2,1 0 0,0 1 1,-2 3 11,2 3-12,-5 2 0,-1 2 22,0-1-18,0 1 5,0-2-9,0 0 2,-8-2-5,-4-1 3,-3 0 0,3 2 1,-2 0-1,3 1-2,-5 2-2,-4 3-54,-1-3-3,-2 1-60,6-4-72,8-3-296</inkml:trace>
  <inkml:trace contextRef="#ctx0" brushRef="#br0" timeOffset="93430.5864">20043 16458 166,'0'0'0</inkml:trace>
  <inkml:trace contextRef="#ctx0" brushRef="#br0" timeOffset="98913.2187">20149 3103 413,'0'0'60,"0"0"-12,0 0 75,0 0 37,0 0-21,0 0 12,0 0-25,-78-10 1,85 8-50,28 1-45,26-2-6,27-3-6,15 1-20,4-2 14,-10 1-14,-10 0 0,-14-1 1,-15 2 3,-13-2-4,-13 0 0,-13-1-3,-11-1-10,-7-2 9,-1-7-3,0 0-1,0-4 15,0-6-8,7 0 1,3-2 0,5-4 6,-3 5-6,-3 5 0,0 7 12,-3 5-6,-4 7 10,2 5 4,1 0-19,8 14-2,8 20-4,4 12 5,0 7 0,-5-1 4,-10-6-6,-1-6 2,0-8 0,0-10-6,0-9 3,9-10-26,3-3 28,7-17-5,11-21 6,4-12 1,3-4 1,-1-2 10,-9 13-4,-9 10 8,-8 15 28,-11 11-32,-5 7-1,8 9-11,3 23-8,2 12 1,-4 6 7,-6-2-1,-5-5-9,-1-9 10,4-11-10,5-7-4,-2-11 5,7-5-1,10 0 10,11-5 0,15-15 22,8-5-13,7-5 21,4 1-4,-3 1-10,-1 1 23,-11 7-35,-11 3-1,-13 7 15,-13 6-15,-9 2-2,-5 2-1,-3 0 1,2 0-12,1 0 9,-2 7 2,1 0-11,-1-2-11,-1-3 3,0-2 11,2 0 8,-1 0-4,-1 0 4,0 0 0,0 0 1,0 0 3,0 0-6,0 0 2,0 0 0,0 0-3,0 0 3,0 0-11,0 0 5,0 0 3,0 0 3,0 0 0,0 0 0,0 0-2,0 0 2,0 0-6,0 0 5,0 0-22,0 0-12,0 3-31,0 1-74,-4 4-57,-11 0-165</inkml:trace>
  <inkml:trace contextRef="#ctx0" brushRef="#br0" timeOffset="107323.9654">21123 13026 56,'0'0'0</inkml:trace>
  <inkml:trace contextRef="#ctx0" brushRef="#br0" timeOffset="108491.9428">17017 13714 178,'236'-1'26,"12"-18"-20,6-7-6,-3-5 0,0-2 3,-6 0 28,3-1-26,4-3-5</inkml:trace>
  <inkml:trace contextRef="#ctx0" brushRef="#br0" timeOffset="108578.733">20862 13090 357,'96'-37'0,"-19"1"-88</inkml:trace>
  <inkml:trace contextRef="#ctx0" brushRef="#br0" timeOffset="108891.8814">15721 13458 397,'127'47'13,"37"-6"3,48-5-16,36-14-69,25-17-196</inkml:trace>
  <inkml:trace contextRef="#ctx0" brushRef="#br0" timeOffset="109042.117">20627 12968 697,'0'0'0,"0"0"-189,0 0-316</inkml:trace>
  <inkml:trace contextRef="#ctx0" brushRef="#br0" timeOffset="109161.0351">20335 12620 39,'-115'-11'59,"-17"9"-4,-19 2-23,-18 0 20,-16 1-3,-15 11-49,-11 0-3,-7-1-223</inkml:trace>
  <inkml:trace contextRef="#ctx0" brushRef="#br0" timeOffset="109388.5034">16421 13408 233,'0'0'19,"0"0"2,0 0-21,107 59-9,-47-54-7,20-5-25,24 0-166</inkml:trace>
  <inkml:trace contextRef="#ctx0" brushRef="#br0" timeOffset="111831.4446">20942 12876 627,'0'0'72,"0"0"-68,0 0 17,0 0-7,0 0 74,0 0-35,-10-12-49,10 12-4,-2 0-1,2 0 1,-4 0 10,-2 0-5,-3 0 13,-3 0 13,0 0-3,-1 0 11,0 0-31,0 0-7,1 0 9,-4 3-8,-2 2-2,-6-3 3,-6-1-2,-6-1 13,-7 0-2,-6 0 6,-6 0 30,-5 0-30,-1 0-2,-3 0 1,-6 0-12,-5 0 6,-7 0-11,-6 0 5,-9 0-2,-7 0-3,-10 0 0,-2 0 0,1 0 2,5 3 5,4 0-7,4 2 0,1 0 16,-5 1-9,0 0-5,-6 2 2,-1 3-3,-1-2 5,-2 2-6,1 0 0,7-3 0,11-1 4,9 0-4,8-2 1,0-1 1,-5 1 4,-4 3-6,-4-1 0,-1 3-4,0 2 4,-2 2 0,0-3 0,4 0 2,3 0-4,9 0 2,5-2 0,4-1 1,2 3 1,2-2-2,-3 3 2,4 1-2,-4 0 1,1 2-1,-1 0 0,3 3-8,7 0 10,4-3-2,8 0 0,2 1 1,5-2-3,2 1 2,-5 2 0,-2 2 0,-1 0 0,3-4 0,5 1 2,6-3 1,4-3-6,9 0 3,0-1 0,7 1 2,3-1 2,3-1-4,5 3 0,-1 0 2,1 1 5,2-1-7,0 0 0,5 3 18,15-2-12,10 5 12,11-3 1,6 1 2,7-2-1,6-5-11,4-3-4,9 0 23,6-5-24,7 0 10,10 0 2,9 0-11,6 0 18,6 0-23,2 0 4,3-5 14,8-7-14,-2-1-4,-1 0 2,-5 0-1,-1 1 7,-5 3-8,1 0 0,-2 1 6,4-1-6,2-1 0,5 0 3,4 3-1,-3 2 5,-8 1-7,-6 2 0,-6-1 6,2-1-5,-3-3-1,2 0 0,-3-3 3,-4-2-10,-1-2 7,2-1 0,0 1-1,1-1 3,1 1-2,-3-1 2,-4 0-1,-5 1 2,-1 0-3,-6-1 0,-5 1-3,-5 0 4,-1 1-1,1-1 0,3 2 3,0-2-9,-4 1 6,-1 1 0,-9 2 1,-5 0-1,-11 2 0,-8-1 0,-9-1 3,-10-1-1,-5 0-2,-4-1 0,0-2 7,2 3-7,-1 1-1,0 2 1,-3 1 0,-5 2 0,-5 3-1,0 1 1,0-2 4,-15-5-4,-22-2-4,-23-6 0,-18-1 4,-10 0-3,-3 2 3,-1 5 0,-3 2 0,-3 2 3,-14 1-3,-20 2 1,-11 3 4,-16 0-7,-15 0 2,1 0 0,-3-5-3,8-4 4,11 4-1,8 0 2,12 4 1,0 1-6,5 0 2,3 3 1,-4 8-4,-3 3 4,-4 5 0,-4 2-2,-4 1 5,12 0 0,9 0-3,15-3 0,16-6-9,12 0 9,8-2 0,4 0-2,3-1 6,2 3-6,3 3 2,4 1 0,7 0 3,5 0-3,9-1 0,7 1 3,2-2-3,5 3 1,-1-4-1,4 1 0,-1-1 1,-4 3-1,-4 1 0,-5 0 0,-3-1 5,-2-1-8,0-3 3,1-1 0,0 2-3,6-1 3,8-3 0,13-3-2,7-4 4,6 0-4,0 1 0,0 1 2,3 4-7,9 1 7,1 0 0,2-1-1,0-2 6,0 1-10,-1-3 5,2 1 0,0 0-19,-1-1 19,4 1-4,6 0 2,7 1 2,7 0-1,7 0 1,8-2 0,7-2-6,5-2 6,8-1-11,-2 0 6,-2 0 2,-7 0 2,-13 4 1,-5 1 0,-6-1-1,1-1 1,12-2 0,14-1 0,14 0 2,8 0 0,2-3-2,-5-2 0,-7-1 5,-11 4-5,-9 1-2,-3 1 0,3-1 1,5 0 0,10-3 1,8-1 0,3 0-2,-6-1 2,-9 5 0,-17-2-1,-12 3 3,-12-2-4,-6 0-17,-5-1-23,0 1 23,1-2-102,2-4-64,5-7-172</inkml:trace>
  <inkml:trace contextRef="#ctx0" brushRef="#br0" timeOffset="127566.4364">19682 2007 1229,'0'0'24,"0"0"-24,0 0 0,0 0-2,0 0-11,0 0-81,95-44-131,-74 37-229</inkml:trace>
  <inkml:trace contextRef="#ctx0" brushRef="#br0" timeOffset="128099.6687">21755 2006 1282,'0'0'164,"0"0"-102,0 0-59,0 0 38,0 0 1,0 0-17,13-8 2,-11 8-27,-2 0 4,0 0-9,0 0 5,0 0-8,0 0 5,0 0 3,0 0-6,0 0 4,0 0 2,0 0-11,0 0 11,0 0 0,0 0 0,0 0 2,0 0 0,0 0-2,0 0 0,0 0-4,0 0 4,0 0-9,0 0-16,0 0-17,0 0 3,0 0-28,0 0-40,0 0 0,0 0-38,0-1-89,0-7-180</inkml:trace>
  <inkml:trace contextRef="#ctx0" brushRef="#br0" timeOffset="128792.9484">19579 243 1066,'0'0'62,"85"-83"-47,-57 58 8,-19 10 106,-9 10-29,-21 5-72,-25 15-28,-15 29-11,0 21 11,11 16 0,22 7 0,19-6 4,9-9 6,15-13-7,10-11 29,-2-11 14,-5-7 2,-5-6-5,-6-6-35,-7-2 11,0-2-19,-16-2 0,-20-5-2,-10-5-5,-6-3-63,1-16-45,17-18-132,22-13-95</inkml:trace>
  <inkml:trace contextRef="#ctx0" brushRef="#br0" timeOffset="129019.803">19853 153 1066,'0'0'169,"0"0"-132,0 0 73,0 0-3,0 0-59,0 0-45,14 73 17,-35 6 38,3 5 1,3-5-32,7-8-17,4-12 7,4-5-17,-3-7-8,0-2-18,-9-9-117,-4-9-131,-7-13-178</inkml:trace>
  <inkml:trace contextRef="#ctx0" brushRef="#br0" timeOffset="129662.4462">19846 546 1219,'0'0'0,"128"-58"-39,-61 40-34,-7 7-27,-12 5 72,-11 6 11,-6 0-129,-10 0 31,-9 0 115,-8 0 29,-4 0 119,0 0-17,-11 0-51,-15 10-25,-9 3-13,-6 8 18,2 6-50,6 5-5,11 3 1,13-3-4,9-3-1,1-5-2,22-9 3,4-8 4,1-7 2,-1 0-2,-2-15 5,-4-11-9,-3-5 10,-3 0-7,-4 3-5,-2 7 47,-2 9-10,-1 6 12,1 6-3,10 0-28,5 6-15,4 14-3,-1 4 0,-10 4-5,-3-1 5,-8 2 0,-4-3-5,0-4-4,-7-5-29,-3-8-52,5-7-17,5-2 40,0-14 64,13-16 3,15-7 57,9-1 0,6 1 32,-3 8 6,-4 10-30,-7 9 22,-3 10-63,-7 0-22,-1 24-2,-6 8-1,-9 7-2,-3 4 0,-9-4-8,-17-6 10,0-9-46,6-13 12,7-9 19,10-2 16,3-18 25,9-16-5,27-11-15,18-8-10,17-1-19,7 4-109,-1 6-175,-5 11-255</inkml:trace>
  <inkml:trace contextRef="#ctx0" brushRef="#br0" timeOffset="130032.1024">21066 839 1089,'0'0'287,"0"0"-189,0 0-20,0 0-20,110-14-58,-17 6-5,15-1-44,-1-1-210,-17-3-328</inkml:trace>
  <inkml:trace contextRef="#ctx0" brushRef="#br0" timeOffset="131013.3799">21773 260 962,'0'0'177,"0"0"-99,0 0 83,0 0-66,0 0-52,0 0-43,0 50 2,0 29 22,0-1-4,-8-6-8,1-9 1,3-6-9,2-9-8,2-11 3,0-10-6,0-13 3,0-8-47,0-6 22,-1-10 29,-9-16 4,-4-10-4,-7 1-7,-2 10 7,-2 8-5,2 10 5,6 7-12,5 0 11,7 0-4,4 14 4,1 2 1,0-1 0,1 3-2,10-1 2,-1-5-9,1 0-23,-1-7-104,7-3 41,5-2 49,2 0-2,4 0 45,-1-7-7,-6 2 10,-5-2 12,-8 4 3,-1-2 8,-5 3-7,2 0-14,1-3 8,2 2-4,2-2-1,2 1 15,2-3-4,-1 1 22,-3-1 0,-2 1-19,-1 1 32,-3 1-31,2 1-6,-2 0 4,-2 1-13,1 2 11,-2 0 0,1-3-10,-1 3 21,0 0-27,0 0 0,0 0 7,3-3-4,4 0 1,4-3-4,4-6 1,0-1 0,1 1-1,-4 1 0,-4 4-2,-4 3 5,-4 3-6,0 1 3,0 0-25,-12 0 2,-9 7 4,-1 15 16,1 2-4,12 3 11,6-4-5,3-2 1,18-6 0,10-2 10,8-6-8,7-2-2,-2-5 0,-2 0-18,-7-5-124,-6-7-66,-10-7-127,-6-4-73</inkml:trace>
  <inkml:trace contextRef="#ctx0" brushRef="#br0" timeOffset="131188.906">22210 344 891,'0'0'216,"-3"-111"-68,1 80-35,1 22 17,1 9-11,0 21-119,0 34-3,0 20 3,0 11 4,6-2 7,1-8-11,7-6-8,-1-6-5,10-8-113,7-9-115,7-14-149,3-13-149</inkml:trace>
  <inkml:trace contextRef="#ctx0" brushRef="#br0" timeOffset="131471.3572">22520 774 706,'0'0'378,"21"-96"-254,-21 53 10,0 10-38,-1 11-77,-16 12 13,-2 10-32,-5 2-16,2 21 14,5 8-8,4 0-28,11-3 18,2-5-32,0-9 17,6-6 35,8-6 0,1-2 7,4 0 56,2 0-14,-4 0 1,0 0-45,-6 0 8,-5 0-3,1 0-9,2 9-2,3 9-5,4 4 6,2 2-9,9 2-13,3-2-41,1-2-45,1-5-103,-10-8-201</inkml:trace>
  <inkml:trace contextRef="#ctx0" brushRef="#br0" timeOffset="132874.577">22098 308 274,'0'0'253,"0"0"-105,0 0 57,0 0-59,0 0-60,0 0-44,15 112 48,0-35 48,6 2-82,-3-3-18,-2-4-38,-4-8 3,-5-8 0,-4-6-3,2-10-6,-2-7-97,6-14-159,4-12-168</inkml:trace>
  <inkml:trace contextRef="#ctx0" brushRef="#br0" timeOffset="133063.0108">22066 540 864,'0'0'358,"0"0"-338,0 0-20,81-13-14,-23 14 12,17 19-10,12 0-194,1 1-396</inkml:trace>
  <inkml:trace contextRef="#ctx0" brushRef="#br0" timeOffset="134387.7938">19683 2189 521,'0'0'615,"0"0"-552,21-71-18,-21 57-14,-17 5-3,-5 9 21,-6 0-48,4 28-1,5 18 0,16 12 7,3 3 16,28 2-2,10-5 56,0-5-46,-6-6 18,-13-9-37,-15-4-10,-4-8-2,-19-2-3,-20-9-35,-14-10-19,-1-5-89,8-20-107,26-21-126,20-14-192</inkml:trace>
  <inkml:trace contextRef="#ctx0" brushRef="#br0" timeOffset="134568.9625">19913 2198 645,'0'0'266,"0"0"-139,60-72 3,-56 67-16,-4 5 35,0 0-44,0 31-105,0 13 4,0 17-3,0 4 31,0 0-9,0-4-23,7-3 0,1-5-8,-3-10-70,-5-10-162,0-14-194,-14-15-396</inkml:trace>
  <inkml:trace contextRef="#ctx0" brushRef="#br0" timeOffset="135090.4694">20022 2435 1073,'0'0'58,"116"-35"-54,-55 24-8,-4 6-11,-9 1 15,-10-3 0,-12 4 2,-10 2 1,-11 1-3,-5 0 0,0 0 14,-17 13-13,-7 8-1,-1 9 1,6 1 4,8 1-10,11-6 3,0-9 0,9-9-6,11-6 11,0-2-3,0 0 20,2-7 32,0-7 25,-3 4-8,-4 6-25,1 4-9,0 0-31,-1 6 3,2 9-7,-5 2 0,-2 2-6,-5-2 0,-3-3-56,0-4-30,-2-5 2,0-3 15,3-2 53,12 0 22,9-7 33,16-12 43,6-3 14,-1 3 51,-11 2-52,-13 9-5,-9 4-29,-7 4-36,-5 0-14,0 0-5,0 9-20,-4 7 13,-6-2-33,-2-5-13,3-2-3,5-6 4,4-1 41,3-8-2,33-14-37,23-10-146,24-4-103,12 3-566</inkml:trace>
  <inkml:trace contextRef="#ctx0" brushRef="#br0" timeOffset="135363.9641">21081 2565 883,'0'0'552,"0"0"-488,0 0 42,0 0-89,80-26-17,-2 22 0,16 4-107,-5 0-142,-14 0-279</inkml:trace>
  <inkml:trace contextRef="#ctx0" brushRef="#br0" timeOffset="135922.9057">21892 2273 918,'0'0'607,"0"0"-572,0 0 20,0 0-31,0 0-24,0 0 0,0 133 23,0-55-7,-7-7-3,-4-6-13,-4-10 0,-1-11-8,-2-11-1,5-9-59,2-14-46,2-10-11,6-15 8,3-26 35,0-16 47,12-15 35,9-14 5,3 4 18,-4 7 22,-1 14 76,5 20-49,1 12-18,5 10-3,1 10-3,0 9-43,-1 0 4,-6 16-6,-8 11 0,-8 9-6,-8 8-2,-13 1 5,-20 2-12,-3-3-10,5-6-47,13-6-73,18-9-44,15-12-87,30-11-78,14-7-140,2-22 491,-4-11 306,-6 2 20,-11 6-93,-9 8-40,-11 12-31,-10 12-20,2 12-113,-5 24-14,4 12-8,-3 4 6,-3-4-3,-3-5-10,-2-8 2,0-9-2,0-12-14,0-11-161,-12-3-258</inkml:trace>
  <inkml:trace contextRef="#ctx0" brushRef="#br0" timeOffset="136068.9012">22443 2109 410,'0'0'1175,"0"0"-1160,0 0-14,0 0-1,0 0-2,0 0-57,86 17-150,-82 17-284</inkml:trace>
  <inkml:trace contextRef="#ctx0" brushRef="#br0" timeOffset="136413.5354">22765 2780 1430,'0'0'0,"-92"36"-47,21-5 42,-11 2-2,-7-1 7,-5 0-8,10-8-29,18-5-59,42-11-99,26-8-159,59 0-110</inkml:trace>
  <inkml:trace contextRef="#ctx0" brushRef="#br0" timeOffset="136577.7516">22689 2897 639,'0'0'432,"88"-33"-315,-72 28-12,-10 5-47,-6 0-25,-6 3-13,-18 12-20,-13 8 0,-8 1 14,-4 0-14,4 1-1,0-3 0,-1-2-3,-6-5-98,-6-5-114,-5-5-125,5-5-177</inkml:trace>
  <inkml:trace contextRef="#ctx0" brushRef="#br0" timeOffset="137329.7898">21889 2510 900,'0'0'0,"0"0"-617</inkml:trace>
  <inkml:trace contextRef="#ctx0" brushRef="#br0" timeOffset="137703.0901">21595 1174 1050,'0'0'0,"0"0"-504,0 0 196</inkml:trace>
  <inkml:trace contextRef="#ctx0" brushRef="#br0" timeOffset="144363.05">21199 4425 962,'0'0'89,"0"0"-22,0 0 32,0 0-9,0 0 21,0 0-48,144 7-13,-43 2 11,14-2-22,5 1 6,-14-3-40,-12 0 2,-17-1 2,-20 1-6,-20-2-3,-16-3 0,-12 2 0,-9-2-12,0 0 12,0 0-3,0 0-2,0 0 10,0-2-3,0-12-2,0-8-2,6-6-10,2-5 7,2-6 5,-1-2 0,-1-2 0,2 6 0,-1 7-1,1 10 3,-1 9-5,-1 8 3,4 3 0,6 20-1,10 18-2,1 11 3,-3 5 0,-7-2 0,-8-2-3,-4-6 3,-1-4 0,0-9 1,-1-9 1,1-9-4,1-7 2,-1-6 0,8 0-4,9-21 4,10-14 0,10-10-2,1-2 6,-6 5-4,-4 11 0,-11 11 0,-5 8 13,-9 11-10,2 1-3,3 8 0,5 18-6,1 7 3,-2 6 3,-9-3 0,-4-3-7,-2-6 7,-2-8 0,1-9-2,2-6-2,0-4-1,8 0-2,15-4 7,15-18 6,16-3-3,14-3-3,5 0 29,8 6-16,8 3 5,7 8 0,-1 5-12,-5 5 20,-14 1-23,-21 0-2,-16 0 7,-16 9-4,-12-2-8,-7 0 4,-5 1 0,-3-1-16,0-2 12,0 0-20,0-1 0,0-2-11,0-1-15,0-1-20,0 0-37,0 0-81,-6-1-305</inkml:trace>
  <inkml:trace contextRef="#ctx0" brushRef="#br0" timeOffset="145708.2846">21066 4445 664,'0'0'20,"0"0"42,0 0 42,0 0 39,0 0-20,0 0-79,0 0-10,15-18-13,-15 18 18,0 0 16,0 0-11,0 0 9,0 0-44,2 0 1,11 16 12,8 16-12,12 13 52,9 14-14,8 11-14,10 13 23,5 6-36,12-4 0,4-5 6,-5-10-9,-8-10-8,-16-8-10,-15-9 1,-10-9 1,-11-15-2,-7-7 0,-6-7-1,-1-5 5,-2 0-4,0 0 0,3 0 2,1 0 4,3 0-4,0-5-2,2-7 2,0 2 1,1-2-5,0-2 2,1-1 0,8-4-4,5-4 4,9 2-4,6 0 0,4 4 2,-1 3-3,-8 4 5,-9 4 0,-10 3-1,-7 3 1,-8 0 0,0 0-1,0 22-19,-12 15 12,-8 16 5,-5 3 3,-3 5 9,-4-3-9,4-10 0,6-6-3,8-9 9,10-11-9,4-10 3,0-7 0,3-3-8,16-2 11,11 0-3,13-9 8,11-3-3,2-5-3,3 1-2,-9 5 3,-12 2-4,-16 6 1,-13 3-1,-7 0-1,-2 21-19,0 13 10,-9 10 3,-8 8 8,4 0-10,2-4 10,6-5 0,5-8-2,0-4 6,19-3-3,15 0 3,8-3 2,4-2 46,-1-4-40,-6-5 6,-7-1 5,-8-5-18,-7-1-2,-1-1-3,2 2-17,6 3-6,6-2-85,4 1-109,-1-7-158,-6-3-559</inkml:trace>
  <inkml:trace contextRef="#ctx0" brushRef="#br0" timeOffset="147619.2224">23815 4582 560,'0'0'195,"0"0"-117,0 0 6,0 0 52,0 0-23,0 0-20,0-15-9,0 15-44,0 0-3,0 0-11,0 0-17,-3 0 2,-8 17-11,-13 17 0,-13 19 31,-13 14-9,-12 6 9,-3 2-16,3-7-10,9-9 10,12-9-15,13-11 0,9-7 9,10-13-7,4-7-2,3-9 0,2-1 2,0-2 14,0 0-15,0 0 7,0 0 17,0 0-22,0 0 6,0 0-9,4 0 6,0-2 1,4-3-7,-5-3 0,0 1 8,-3 0-7,0-2-2,0 2 1,-1 1 0,-13 2-10,-7 1 2,-3 2 8,-4 1-8,0 0 9,3 0-2,3 7 1,3 6 0,4 2-4,3 4 4,8 3 0,4 4 4,4 4 0,28 4-2,12 0 6,4-1-6,-3-7 24,-14-4-26,-12-5 0,-13-2-1,-6-1 1,-13 1 0,-25-1-1,-15-5 2,-11-1-10,-2-5 8,5 1-10,12-1 9,15-2 0,11 0 1,11 1 1,8-1 0,4 0 0,0 2 0,-2 5 0,2 4 9,0 10-8,0 4 14,0 7 1,5 6-10,-3 0 21,-2 0-23,0-5-4,-8 0 9,-15-2-5,0-4 0,-3-5-4,2-3 0,0-2 4,4-3-4,3-6 0,4-6 4,4-1 0,1-2-4,2 0 0,2 0-6,2-5 0,2 0-46,0 0-49,6 5-56,8 0-71,3 0 38,-1 10-17,-4 0 51,-2-3 119,1-2 23,9-2 1,8-3-63</inkml:trace>
  <inkml:trace contextRef="#ctx0" brushRef="#br0" timeOffset="149171.6902">22229 3699 305,'0'0'380,"0"0"-355,0 0-1,0 0 13,0 0 58,0 0 2,0 0-23,-7-32 8,7 29 11,0-1 11,0-1-35,7-1-32,13 0-17,14 5-20,6 1 0,4 6-1,-1 13 2,-15 6-7,-11 3 6,-14 1-5,-3 2 3,-12 0-4,-12-4 4,0-2 0,6-5 2,5-3-6,13 0 6,0 0 0,0-1 8,8-2-2,1 0 22,-3-1 5,-3-3-5,-3 2 18,0 0-46,-3 1 0,-17 1 14,-9-2-14,0-5-17,0-3-57,5-4-57,8 0-51,13-20-91,3-7-68</inkml:trace>
  <inkml:trace contextRef="#ctx0" brushRef="#br0" timeOffset="149463.1467">22745 3785 1035,'0'0'46,"0"0"-39,0 0 2,-88 32 75,74-3-19,14 8-17,0 0-26,20-2 6,16-3 44,4-9-34,0-8-1,-6-8 2,-9-7-16,-7 0 14,-4-7-3,-4-17-6,-6-5-3,-4-4-25,0 3-37,-7 4 8,-8 9-44,-7 6-3,-1 8-68,-5 3-23,-7 0-38,0 11-181</inkml:trace>
  <inkml:trace contextRef="#ctx0" brushRef="#br0" timeOffset="150231.2293">23915 5225 1035,'0'0'253,"0"0"-93,0 0-5,0 0-61,0 0-30,0 0-51,0 7-12,0 28-2,-12 9 2,-3 0 7,3-4-8,7-1-2,5-3-5,0-5-63,16-4-134,12-13-202,6-14-547</inkml:trace>
  <inkml:trace contextRef="#ctx0" brushRef="#br0" timeOffset="150506.252">24224 5305 1391,'0'0'74,"0"0"-69,0 0 30,0 0-21,0 0-13,0 0-2,-6 81 2,6-42 6,0-3-7,11-6 0,5-10 5,-3-6 1,-1-9-6,-2-5 10,4-7 37,2-18 20,3-11-52,-3-3-12,-2-2-1,-9 5-1,-5 6-2,0 10-13,-19 8-23,-14 11 10,-18 1-80,-21 5-38,-12 12-90,-12 2-290</inkml:trace>
  <inkml:trace contextRef="#ctx0" brushRef="#br0" timeOffset="151018.9362">21507 5609 1363,'0'0'211,"0"0"-211,0 0 0,0 0 0,13 91 82,-13-44-49,0 2-24,0-3 1,-8-5-10,5-7-19,3-12-121,19-17-229,18-5-484</inkml:trace>
  <inkml:trace contextRef="#ctx0" brushRef="#br0" timeOffset="151235.9157">21815 5710 1085,'0'0'251,"0"0"-250,0 0 83,0 0-41,0 0-5,0 0 11,53 75 9,-30-30-6,-5-3 3,-7 1-32,-8-7-5,-3-3-18,0-8 3,-17-6-11,-4-9-47,-3-7-96,-6-3-81,2-15-109,5-16-301</inkml:trace>
  <inkml:trace contextRef="#ctx0" brushRef="#br0" timeOffset="151310.7189">21792 5691 1027,'0'0'120,"158"-102"-120,-35 61-2,11 7-221</inkml:trace>
  <inkml:trace contextRef="#ctx0" brushRef="#br0" timeOffset="153250.8217">15310 7305 1349,'0'0'4,"0"0"-4,0 0-9,0 0 9,0 0 39,0 0-13,0 0-26,0 16-12,0-9-130,0 12-56,7 4-141,16 4-132</inkml:trace>
  <inkml:trace contextRef="#ctx0" brushRef="#br0" timeOffset="153564.1135">18083 9956 1611,'0'0'59,"0"0"-59,0 0 2,0 0 1,0 0-1,0 0-2,21 0-29,-21 0-129,0 0-111,-4-17-304</inkml:trace>
  <inkml:trace contextRef="#ctx0" brushRef="#br0" timeOffset="153821.4456">15484 7572 1359,'0'0'211,"0"0"-211,0 0-47,0 0 23,0 0 24,0 0 6,37-13-6,17 47-153,25 7-233</inkml:trace>
  <inkml:trace contextRef="#ctx0" brushRef="#br0" timeOffset="154150.6895">18149 9753 1573,'0'0'25,"0"0"6,0 0-26,0 0 24,0 0 29,0 0-45,10 13-13,-10-10-3,0 0-26,0-1 23,0 0-61,0 1-26,0-3-22,-2 0-63,2 0-6,0-3-180,2-10-127</inkml:trace>
  <inkml:trace contextRef="#ctx0" brushRef="#br0" timeOffset="156624.8075">15360 7331 1365,'0'0'21,"0"0"-15,0 0 4,0 0-9,0 0 45,0 0 5,0 0-51,0-6-1,0 9 0,0 5 1,0-1 4,0 2-4,0-1 0,0-4 2,0 1-1,0-5-1,0 1 0,0-1-5,0 1-45,6 2-107,7 6-36,12-1-47,24-1-220</inkml:trace>
  <inkml:trace contextRef="#ctx0" brushRef="#br0" timeOffset="157084.064">17688 9561 187,'0'0'1213,"0"0"-1146,0 0-59,0 0 0,0 0-8,0 0 22,1 0 38,-1 0-60,0 0 0,0 0-1,0 0 2,0 0-1,0 0 0,0 0 0,0 0-6,0 0 8,0 0-4,0 0-11,0 0-26,0 3 1,0 0-26,3 1-27,2 1 41,-3-3-44,-2 1 5,0 0-29,0-3-42,0 0-41,0 0-345</inkml:trace>
  <inkml:trace contextRef="#ctx0" brushRef="#br0" timeOffset="158334.0236">401 14079 1101,'0'0'124,"0"0"-86,0 0 54,0 0-35,0 0 8,0 0 27,101 30-30,-51-17-18,-2-5 6,1-4-44,-5-4-2,0 0-8,-13 0 3,-14 0-78,-8 0-134,-9 0-223,-18 11-491</inkml:trace>
  <inkml:trace contextRef="#ctx0" brushRef="#br0" timeOffset="158509.8529">309 14347 1167,'0'0'299,"0"0"-261,0 0 65,0 0-32,0 0-20,0 0-14,114 0-37,-65 3 2,6-3-12,3 0-15,6 0-109,2-3-178,-2-14-258</inkml:trace>
  <inkml:trace contextRef="#ctx0" brushRef="#br0" timeOffset="158746.8855">815 13741 1275,'0'0'109,"0"0"-89,43 123 130,-13-32 9,-9 10-63,-8 5-31,-13-5-14,0-3-7,-16-8-44,-14-9 0,-7-9-4,-8-6-19,2-11-74,1-17-42,9-24-354</inkml:trace>
  <inkml:trace contextRef="#ctx0" brushRef="#br0" timeOffset="167688.1879">1775 14707 480,'0'0'105,"0"0"-66,0 0 6,0 0 13,0 0 36,0 0-61,0 0-15,0 0 11,-86-16-10,72 16 6,1 7-7,4-3-6,3-1 3,6-3-15,0 0-5,0 2 1,0-2-146,0 1-104</inkml:trace>
  <inkml:trace contextRef="#ctx0" brushRef="#br0" timeOffset="170220.7276">1107 15598 434,'0'0'299,"0"0"-159,0 0-27,0 0-3,0 0-33,0 0-13,27 3-28,16 5 16,23 1 38,20-7-39,14-2-24,0 0 6,-6-9-31,-15 1 11,-13-1 5,-15 3-18,-20 1 7,-9 1-7,-10 4 0,-11-2-2,-1 1 2,0-1-4,0 1 3,0-2 2,0 2-6,0-2 3,0-4 2,0 0-2,0-6 2,-4 0-1,0-1-1,4-1 4,0-1-6,0-4 4,4-5 0,11-3-6,6-2 9,-3 1-4,-2 5 2,-4 7 1,-4 5 11,-1 7-4,-4 5-1,3 0 12,5 11-20,6 12 3,0 10 7,2 7-5,-7 3 21,0 3-26,-1 0 9,-2-5 1,-1-4-3,-2-8-7,-1-6 0,-2-7 0,0-8-2,-3-5 2,3-3-1,7-6-3,4-20 5,5-14-2,6-8-11,-5 0 12,1 4-1,-9 10 1,-4 10 0,-3 12 7,-3 6-4,-2 6 10,12 0-13,4 6 6,6 15-7,4 8 1,-4 10 0,-1 3-1,-8 3 5,-4-1-6,0-4 2,-3-8 0,-3-10 0,2-9 0,-4-10-17,-1-3 15,2 0 2,-1-13 1,5-8-1,0-3 3,3 3 0,2 5-3,2 3 0,2 3 3,12 5 1,9-1-3,8 5-1,7 1 0,4 0 2,3 0-2,2 0 0,-2 0 3,-3 0 1,-4 0-6,-1 0 2,0 0 0,-10 0 2,-10 0-2,-9 0 0,-12 0-6,-6 0 6,-3 0-1,0 0-1,0 0-2,0 0-6,4 0 10,-4 0 0,0 0-2,0 0 2,0 0 0,0 0-3,0 0 3,0 0-2,0 0 2,0 0 0,0 0-3,0 0 1,0 0 2,0 0-5,0 0 5,0 0-10,0 0 8,0 0 2,0 0-4,0 0 5,0 0-1,0 0 0,0 0 1,0 0-1,0 0 3,0 0-3,0 0 12,0 0-10,0 0 1,0 0 5,0 0 10,-10-7 11,-8-3-10,-3-2-4,2 0 8,5 4-11,5 5 18,5 1-11,4 2-15,0 0-7,0 0 3,0 0 0,0 2-10,0 1 11,0 3-1,0-5 0,0-1 0,0 0 5,0 0-4,-3 0-1,-6 0 15,0 0-13,0 0 0,2-4-2,4 1 5,1 3 3,2 0-8,0 0 0,0 0-1,0 0-9,0 0 9,0 6-3,-3 8 4,3 11-5,-3 11 5,0 10 0,3 6-5,0 4 6,0 0-1,0-3 0,0-2 1,-3-5-4,1-6 3,-2-10-8,1-13 5,3-2-2,0-10 1,0-3-3,0-2 5,0 0-3,0 0 5,0 0 0,0 0 2,0-3-1,-3-5-2,-3 1-2,-4-2 1,-8 3-4,-4 6-2,-9 0-2,-4 6 6,-7 13-10,1 6 9,-1 1-2,2 4 7,9-1-8,12-5 8,15-5-4,8-3 3,41-3-4,17 1 5,13-4 22,1-2-19,-10 1 33,-13 0-29,-14 4 3,-14 2-1,-14 6-8,-11 2-1,0 8 0,-25-2 0,-8 3 7,-6-1-7,0-2-4,5-2 3,4 1-2,8-3 3,4-3 0,6 1 2,7-1-6,5-2 4,0 4 0,5 5 1,7 2 0,1 6 10,-2 4-5,-2 3-1,-4 6 29,1 3-19,-4 8 15,1 2-8,-3-1 11,3-4-6,-3-8-21,0-8-1,0-8 0,-6-9-5,-7-8-24,4-10-25,4-7-36,5-16-23,18-31-219,21-26-721</inkml:trace>
  <inkml:trace contextRef="#ctx0" brushRef="#br0" timeOffset="177068.0903">5309 15775 911,'0'0'133,"0"0"-97,0 0 50,0 0-16,49-73 26,-44 71-29,-5 2-49,0 0-11,0 4-7,0 14 0,0 5 13,0 2-8,1 0 17,6 3-6,4-1-9,-2 2 22,7 6-21,-5 7 12,-2 8 7,-2 5-2,-1 3 10,-5-5-13,-1-3-19,0-6 29,0-3-29,0-7-2,0-6 2,1-7-1,1-9 0,-2-5-2,0-4 0,0-3 4,0 0 2,0 0-6,0 0 7,0 0-4,-10-8 1,-3 1-4,1-2 0,-9 6-5,-6 0 1,-7 3-6,-5 0 4,-9 4-10,-5 12 4,0 1 1,1 2 10,12-2-7,11-3 8,12-1 0,14 0 0,3 3 4,15 4 1,23 1 10,13 3-9,9-5 20,-2 1-25,-9-3 4,-7-1-3,-2-1 3,-10-2-4,-6-2-1,-8-2 0,-11 1-7,-5 0 7,0-2-25,-12 6 17,-14 3 3,-2 0 5,1 5-2,3-3 4,9 3-3,5 4 8,9 1-7,1 5 20,0 9-2,8 4 4,3 2-5,-5 6-4,-3 0 10,-3-2-11,0-3 1,0 1 4,-6-3 0,-6 0 0,2-3-16,-1-6 1,8-6 9,-2-7-11,-2-5-5,1-8-5,-1-5-15,2-3 0,1-3-18,2 0-24,2-5-34,3-18-178,16-3-105,6-10-328</inkml:trace>
  <inkml:trace contextRef="#ctx0" brushRef="#br0" timeOffset="179850.4638">867 17575 593,'0'0'187,"0"0"-137,0 0 28,103-5 45,-49 5-19,13 0-15,13 0-16,19 0-15,17 0-24,8 0 16,4 0-31,-1-5 5,-5 2-1,0 0-10,-4 2 5,-1 1-17,-4-2 0,3 2 18,-1 0-13,-4 0-1,1 0-2,7 0 4,-3 0 21,-1 0-13,-8 0-8,-8 0 9,-5 0-13,-6 0 0,-9 0 12,-6 2-3,-2 8-1,12-5-11,7 0 0,6-2-2,-7 0 2,-6 0 0,-9 2 0,5-1 2,5-4-4,-1 0 2,-2 0 0,-1 0 2,2 0 2,2 0-5,-2 0 2,-2 0 1,-8 5 13,-1 0-15,3 0 0,-2-1 0,-1 0 0,-4 1 0,2 2 0,7-4 0,6 0 3,0-2 1,-3 1-3,-3-1 17,3 3-16,-1-4 3,1 0-3,-6 0-2,0 0 11,0 0-11,-2 0 0,-7 0 9,-2 0-9,-7 3 0,-1-3 0,4 2 2,3 2-3,-1 0 1,-2 3 0,-5-1-1,-1-3 4,-2 2-2,-1-3-1,2-2 0,-2 0 10,5 0-10,-1 0 1,0 0 11,-1 0-11,-2 0 1,-3 0-2,2 0 0,-4 0 0,-3 0 0,-10 3 0,-6-2-3,-11-1 3,-5 0-4,-9 0-31,-1-11-77,-20-9-179,-10-3-186</inkml:trace>
  <inkml:trace contextRef="#ctx0" brushRef="#br0" timeOffset="183757.7298">8132 15491 600,'0'0'171,"0"0"-44,0 0-18,0 0-2,0 0 30,0 0-16,0 0-38,-52-64 9,52 64-5,0 0-9,0 18-36,0 10-9,6 6 13,-6 2-31,0 7-1,-4 0 2,-10 1-16,-2-2 4,-2-5-4,6-6 0,6-6-1,0-5 1,5-7 0,1-6-2,0-5 2,0-2 0,0 0-1,-3 0 3,1 0 6,1 0-8,-1-12-1,2-1 0,0 1-6,0-1 5,0 1-4,0 1 6,0 0-12,6 0 12,3-3-4,-3 4 2,1-5 0,-2 3 2,1-1 0,0 0 0,0-2 3,0 0-3,1-1 0,-1-4-1,1-1 2,-3-5-2,3-5-20,-2 1-25,-2 1 12,-2 7-61,-1 7 9,0 9 27,0 3 13,0 1 27,0 2-4,0 0 2,0-1-46,-7-3-195,-4-2-410</inkml:trace>
  <inkml:trace contextRef="#ctx0" brushRef="#br0" timeOffset="183865.2169">7873 15562 644,'0'0'0</inkml:trace>
  <inkml:trace contextRef="#ctx0" brushRef="#br0" timeOffset="185624.7319">1034 15707 769,'0'0'96,"0"0"-80,0 0 41,0 0-27,0 0 14,0 0-44,10-31 1,-10 31-2,0-2 2,0 2 1,0-1 3,0-1 10,0 2 47,0-1-10,0 1-10,0-1-5,0 0-3,0-1 7,0 1-1,0-2-13,0 1 6,0 0-23,0 0 4,0 0-1,0 0-7,0 0-2,0 1-4,0 0 1,0 1-1,0 0 0,0 0 0,0 0 1,0 0 1,0 0 2,0 0 3,0 0-1,0 0 18,0 0-22,0 0 3,0 0 5,0 0-7,0 0 10,0 0-6,0 0-7,0 6 16,2 16-14,6 14 9,8 13 19,-2 9 4,1 6-12,-4 8-4,-3 2-17,-5 1 13,-2-7-10,-1-10-2,0-14-1,3-11 3,-3-15-3,3-8-1,-2-6 0,-1-4-10,0 0 6,0 0-14,0 0-25,-15 0-50,-4 0-26,-2 0-46,1 0-13,6 0-41,-2 0 4,5 0-31,-4 0-88</inkml:trace>
  <inkml:trace contextRef="#ctx0" brushRef="#br0" timeOffset="185887.1036">570 16412 680,'0'0'216,"0"0"-116,0 0 26,112-24 18,-42 19-3,17 0-36,7 4-38,0-1-29,-7 2-8,0 0-26,-2 0-1,0 0-2,-7-2-1,-11 1-73,-15-2-37,-16 3-49,-15 0-86,-18 0-384</inkml:trace>
  <inkml:trace contextRef="#ctx0" brushRef="#br0" timeOffset="186584.9069">886 16645 649,'0'0'226,"0"0"-96,0 0-50,115-13-1,-62 12 24,-6 1-23,-10 0-44,-10 3-28,-9 7 2,-6 2-10,-6-2-20,-3 1-46,-3 2-9,0-4 34,0 2 32,-3-2 9,-3-1 6,1-2 2,-1 6 59,2 5 24,-2 4-24,3 7 13,-1 13-8,1-1-34,1 4 37,2 4-60,0 1 9,0 4 6,0 7-20,3 2 29,-1 2-18,-2-3-12,0-8 24,0-3-20,-2-5-3,-4-4 5,-1-5-12,4-7 11,-2-5-14,2-4 1,-1-3 15,-4-4-15,0 0-1,-3 0 3,2-4-1,-1 0 1,2-3-3,2-4 0,4 0 2,1-1-2,1 3 0,0-1-1,0 3 1,0 1-3,0 0 3,0-1 0,-1-1 1,1-2 1,-2-1-2,2-2 1,0 0 0,0 0 1,0 0-2,0 0-13,0 0 2,0 0-34,0 0 2,0 1 3,0 0 3,0 1 5,0-2-13,0 0-5,0 0-4,0 0-68,6-23-149,16-16-892</inkml:trace>
  <inkml:trace contextRef="#ctx0" brushRef="#br0" timeOffset="200899.1174">3212 15603 370,'0'0'109,"0"0"-93,0 0 29,0 0-11,0 0 38,0 0-3,-6-17 22,6 14 22,0-3-18,0 2-42,0 0-44,3 1-5,-2 3-3,-1 0-1,0 0 0,0 0-9,0 0-9,0 0-17,0 0-18,2-9-78,17-9-288</inkml:trace>
  <inkml:trace contextRef="#ctx0" brushRef="#br0" timeOffset="203364.3359">3999 14047 213,'0'0'0,"0"0"-9,0 0 9,0 0 29,-88 0 74,76 0 10,2-5 21,-5-1-21,1 0 19,-2-3-53,1 4-35,-1 1-27,4 1-5,0 2-12,3-1 0,6 2 1,1 0-1,2-2 22,0 2 19,5-3 5,19 2-6,7-2-19,8 1 12,2 1-4,-2 1 2,-1 0 0,12 0 1,24-3 4,37-4 13,33-2-35,27-5 13,6 3-10,-9 0 6,-22 5 25,-36 6 0,-29 0-34,-29 0-1,-22 0-13,-12 3-1,-11-1-1,-4-2 2,-3 0-5,0 0 0,0 0 5,0 0 6,0 0-4,0 0 4,0 0-6,0 0 2,0 0-5,0 0 0,0 0-3,0 0-1,0 0 4,0 0-6,0 0 3,0 0 5,-3 0-4,2 0 5,-1-8 0,2 0 6,0-3-3,0-4-3,0-3 0,0-4 1,2-5-2,8-6 1,5-4 0,0-4 0,4 3 3,1 6-3,-5 8 12,-1 9-7,-6 10 10,0 5-15,5 8 0,5 20-2,6 11 4,-1 11 6,-1 1-2,-4 2-5,2-6 4,-3-5-5,2-6 0,-5-7 1,2-4 4,-6-9-7,-2-8 2,-4-4 0,-1-4-1,3 0-1,6-22 2,4-12 3,7-9-3,-2-10-1,3-5-2,-2 4 3,-1 4 0,3 8 0,0 12 0,-1 10-3,0 7 4,-4 9-1,-1 4 0,2 7-4,-1 22 1,0 7 0,-2 8 3,2 2 3,-1-5-2,3-2-1,-3-6 0,-2-4 0,-1-7 0,-6-7 0,0-5 0,0-7 0,0-3 3,3-1-3,7-19 0,2-5 4,2-5-1,2-1-3,3 0 0,5 1-1,10 3 1,11 3 0,11 9 0,4 7 3,1 6 7,-3 2-4,-1 0-5,-9 0 20,-5 6-20,-6 2 7,-10 1-6,-3 2 1,-5 0-1,-4 2-2,6 1 0,-2 0 0,2 0 2,3-2-2,4-2 0,2-7 1,5-1 5,3-2-6,2 0 0,2 0 21,7-5-19,5 0 14,7 0-16,3 3 2,4-2 0,-7-2-2,-4 1 0,-6-1-7,-5 0 11,-1 1-4,4-1 0,-3 3 1,2 0-7,1 1 6,-9 2 0,-12 0-4,-13 0 4,-13 0-1,-7 0-3,-4 0-4,0 0 2,0 0 3,0 0 3,0 0-2,0 0 4,0 0-2,0 0 0,0 0 5,0 0-12,0 0 3,0 0 4,0 0-5,0 0 10,0 0-5,0 0 0,0 0 0,0 0-6,0 0 5,0 0 1,0 0-8,0 0 8,0 0 0,0 0-1,0 0 3,0 0-1,0 0-1,0 0 0,0 0-1,0 0 1,0 0 0,0 0-2,0 0 2,0 0-2,0 0 2,0 0 0,0 0 1,0 0 0,0 0-1,0 0 0,0 0 3,0 0-2,0 0-1,0 0 0,0 0-3,0 0 5,0 0-2,0 0 0,0 0 1,0 0 0,0 0-1,0 0 0,0 0-2,0 0 3,0 0-2,0 0 1,-4 0-12,-4 0 9,2 0-9,0 2-2,2 1 12,0-1-12,4-1 0,0 0-26,0-1-57,0 0-114,-1 0-266</inkml:trace>
  <inkml:trace contextRef="#ctx0" brushRef="#br0" timeOffset="205695.9067">8465 13914 254,'0'0'102,"0"0"-71,0 0 73,0 0 2,0 0-15,0 0 19,0-39-53,0 38 5,0 1 11,0 0 21,0-2 20,0 2-33,0 0-18,0 0-32,0 0-18,0 14-4,-4 5 3,-9 3-5,-4 9 25,-7 2-25,-6 8 4,-4 3 8,-7 5-5,-6-3 1,-6-2-3,-2-4-9,0-8 5,10-6-8,11-9 0,18-5 6,8-7-6,8-2 0,0-1 12,0-2 1,0 0 22,0 0-29,0 0 5,0 0 12,0 0-18,0 0 6,0 0-1,0 0-8,0 0 27,0 0-27,0 0 3,0 0 2,0 0-4,0 0-2,0 0-1,0 0 2,0 0-2,0 0 0,0 0 0,0 0 0,0 0 3,0 0-1,-3 0-2,-6 0 2,-6 0 1,-10 0-3,-8-7 0,-7 0-1,-9-1 7,-8 3-7,-6 0 1,-5 1 0,-4 2-2,6 1 2,17 1-3,15 0-1,21 0 4,11 0 0,2 7-2,12 8 2,12 7 2,6 4-1,0 1 0,-1 0 8,0-1-4,-1-2-2,8 1-3,1 3 0,3-3 1,1-1-1,-5-2 0,-10-8-3,-11-5 6,-9-3-6,-6-3 2,0-3-4,-19 0-5,-11 0 10,-13-5 0,-8-4-3,-3-2 3,6 5-6,2 3 5,6 2 1,3 1-6,0 0 6,4 3 0,12 4 2,6 1-2,10 0 1,5 3-1,0 2 0,11 3 7,8-1-6,3 3-1,1-2 5,-1 0-3,-2-4 0,-7 1-2,-4-4 4,-5-2-11,-4-4 7,0 2-2,-10 1 2,-18 0 1,-9 2 5,-5-1-6,-3 3 0,5 1-1,-1 2 1,0 1 0,-1 3-2,-3 3 5,-1 2-3,-5 1 0,-1-1 0,0-2-1,6-3 2,10-3-1,12-3 0,7 0 1,4-2-2,1 1 0,-4 0 1,-1 1 2,-3 0-2,-6 1-1,2-3 0,-1 2 2,1-5 2,-2 2-3,3-2 1,-7 1-1,-6 0 0,-6 1 0,-8 4-1,-2 1-1,4 1 1,8-2 0,14 1 1,11-9-3,9 1 3,5-3-1,1-2 1,0 0-2,0 0 2,0 0 0,0 0 1,0 1-6,0 2 6,-2 1-1,1 0 0,-1-1 1,1 0 0,1-2-1,0-1 0,0 0 0,0 0 0,0 0 0,0 0-1,0 0 3,0 0-2,-2 0 0,1 3 0,-2-3 1,3 1-1,-6-1 0,3 3-1,0 1 6,-8 5-6,-8 0 1,-10 5 0,-8 2 4,-9 2-4,-2 1-1,-2 3-1,5 1 4,-1-1 0,7 0-2,3-2 1,5 0 1,2-3-2,-2 1 0,-3-1 0,-2 3 1,0-2 0,4-1-1,3-1 0,4-3 5,7-1-5,0-1 0,4 0 1,3-3 0,2 0 1,1 0-2,-1-3 0,-1 0 2,4-2-2,0 1 0,0-1 2,-2 0 1,3 0 1,-3 1-4,1 0 0,-3 0 0,0 4 1,-3-1-1,-2 0 0,1-1 2,4-2-2,6-1 0,0-2 0,4-1-2,0 0 3,0 0-1,0 2 0,0-2 1,0 0 0,0 0-1,0 0 0,0 0-1,0 0 1,0 0 0,0 0-3,0 0 2,8 0-14,17 0-32,5-8-157,-1-4-317</inkml:trace>
  <inkml:trace contextRef="#ctx0" brushRef="#br0" timeOffset="208164.134">3819 14006 371,'0'0'91,"0"0"-60,0 0 35,0 0-5,0 0 38,0 0-13,0 0-29,4-6-13,-4 6-19,0 0 8,0 0-8,0 0-4,0 0 23,0 0-28,0 0 3,0 0-8,-10 0-10,-7 0 2,-7 9-3,-4 1 0,-3 1 0,1-4 2,0 1-2,8-3 1,6-4 3,8 1 41,5-2-4,3 0 6,0 0 22,0 0-31,0 0-23,0 0-12,-3 0-1,0 0 3,3 0-5,0 0 0,0 0-1,0 0 4,0 0-3,0 0 2,0 0-1,0 0 5,0 0-6,0 0 0,0 0 2,0 0 0,0 0-2,0 0 0,0 0 0,0 0-2,0 0 0,0 0 2,0 0 6,0 0-5,0 0 5,0 0-2,0 0-2,0 0 10,0 0-12,0 0 0,0 0 7,0 0-3,0 0-6,0 0 2,0 0 0,0 0 9,0 1-9,0 2 0,3 2 11,6 2-4,7 3 9,5 9-1,10 8 6,11 5 30,7 6-35,7 1 4,4-1 17,-7-3-18,-5-4 6,-11-2-12,-7-3-12,-5-3 15,-7-5-16,-3-5 0,-6-5 0,-4-2 6,-2-4-6,-1-1 0,-2-1 1,0 0 4,0 0-5,0 0 0,0 0 0,0 0 0,0 0 0,0 0 0,0 0 1,0 0 3,0 0-4,0 0 0,0 0 0,0 0 5,0 0-5,0 0 0,0 0 2,0 0-2,0 0 0,0 0 0,0 0-6,0 0 9,0 0-3,0 2 0,0 4 0,-7 5-5,-5 1 5,1 2 0,-3-1-1,3-1 3,1-3-2,4 2 0,3-4 0,3-1-4,-2-3 4,2-1 0,-1-1-1,1 1 3,0-2-2,0 0 0,0 0 1,0 0 0,0 0-1,6 0 0,19-5-1,10-11 1,8 1 0,0-1-1,-1 0 5,-2 4-7,-9 4 3,-8 4 0,-2 1 3,-5 3-1,-2 0-2,-4 0 0,-4 0 1,-2 6-4,-4 8 3,0 9 0,-4 8 2,-17 10-1,-6 7 1,-1 0-2,0-2 1,8-7-4,5-8 3,9-8 0,3-6-2,3-3 3,0-6-1,0-2 0,0-1 2,0-2-4,0-3 2,12 0 0,9 0 8,16-8-7,9-9 1,4 0-2,-1 1 5,-4 5-5,-8 4 0,-10 4 0,-5 1-3,-4 2 3,0 0 0,-2 5-2,1 12 6,1 5-12,-6 11 8,-5 9 0,-7 4 0,0 4 0,-3-2 0,-12-6-2,0-5 4,2-9-8,4-4 6,4-7 0,5 0-3,0-3 2,0-1 1,11-2 0,4 0 4,0-2-1,1 2-3,5 1 0,6 2 12,5 3-11,2 2 2,-1 3-3,-7-1 0,-2 0 5,-5 2-5,-5 2 0,-3 0-4,-3 0 6,-2 2-2,3-7 0,3 1 1,2-3 0,3-1-1,0-1 0,5 0 4,-3-4-1,-3-2-4,-3-2 1,-1-1 0,-3-4 6,7-1-6,1-1 0,-1 0 1,5 2 5,-6 0-6,-4 4 0,-1-4 1,-4 0 1,-2 1-2,2 0 0,0 1 0,3-1 4,0 3-3,-1 2 4,2-2-2,-4 0 20,0 0-23,-3-4 3,-3 1 5,0-3-8,0-1 3,0 0-3,0 0 0,0 0-7,0 0-24,-14-11-49,-17-10-199,-12-14-549</inkml:trace>
  <inkml:trace contextRef="#ctx0" brushRef="#br0" timeOffset="210097.4075">3576 14091 195,'0'0'254,"0"0"-128,0 0-19,0 0 0,0 0-24,0 0-35,0-4-23,0 4-10,0 0-6,0 0 12,0 0 11,0 0 4,0 0 29,0 0-21,0 0 5,0-1 4,0 1-4,0 0-1,0-2-13,0 2-16,0 0 18,0 0-25,0 0-7,0 0 10,0 0-11,0 2-4,0 12 0,-2 4 0,-1 6 21,-4 2-18,2 4 8,1 7 3,-2 0 0,0 4-5,3-2 2,3-2-6,0-4 19,0-3-19,0-2 10,0 1 0,0 3-6,-2 2 4,-4 2-13,0 0 3,3 2 5,-1-1-5,1-2-3,1 1 4,-2-3-2,-2 3 4,0 1-6,-3 0 0,0 2 4,2-6-4,-2-1 0,3-7 3,4-6-2,-1 0-1,2-2 0,1 0 0,-2 3 9,2 0-4,0 2-5,0 0 5,0-2-3,0 1 2,0-1-4,0 1 0,0 1 14,0 0-10,0-3-1,0-2-2,0-2 1,0-1 3,0-1-5,-3-1 0,-1-1 3,-5 2-3,2-1 0,-1-1 3,2-1-1,0-2-2,1-1 0,0-1 0,0-1-1,-1-1 1,0 2 0,-3-2 3,1 1-1,0-1 1,2-2-3,0-2 0,4 3 2,0-3 2,2 0-4,0 0 1,0 0 1,0 0-2,0 0 0,0 0 0,0 0-1,0 0 1,0 0 0,0 0-1,0 0 2,0 0-3,0 0 2,0 0 0,0 0-3,0 0 4,0 0-1,0 0 0,0 0 2,0 0-5,-2 0 3,-2 0 0,2 0 1,-1 0 0,0 0-1,-3 0 0,3 0 2,-7 0-5,-3 0 3,0 4 0,-5-2-11,-1 1 10,-1-1-5,0 1 0,-4 0-4,0-1 8,-2 4-8,0 0 10,0-1-2,3 1 3,1-1-1,6-1 0,7 0 1,2-3-3,7-1 2,0 1-19,0-1-30,12 0-52,1 2 26,2-1-17,0 0-58,1-1-13,4 0-162</inkml:trace>
  <inkml:trace contextRef="#ctx0" brushRef="#br0" timeOffset="214402.7557">8356 13909 407,'0'0'68,"0"0"34,0 0-10,0 0 10,0 0-19,0 0 16,0-55-2,0 52-19,0 1 21,0 2-29,0-2-3,0 2-12,0 0-26,0 0-10,0 0 1,0 0-15,-3 0 12,0 7-14,-7 8 10,1 7 34,-2 3-19,1 6-1,5 2-4,2 1-13,0-3 24,2-2-34,1-2 2,0-2 11,-2 3-12,1 0 3,-1 2 6,-1-3-9,2 4 14,-2 0-15,-1-2 0,4 3 13,-2-3-11,2 0-2,0-2 1,0-4 7,0-1-1,0-2-7,0 0 0,0-1 5,0 3-2,0 4-3,0 5 0,0 1 1,0-1 0,0 2-1,0-2 0,0-1 5,0 0-1,0-1-4,0 0 0,0-2 1,0-6 3,0-6-4,0-8 0,0 0-3,0-7 9,0 1-6,2 5 0,-2 1 1,4 6 0,0 6-1,-1 1 0,-1 2 2,-1 1 3,-1 2-5,0-1 0,0 1 1,0-3-1,0-2 0,0 1 0,0 0-4,0 1 9,-3 0-5,0 4 0,-2 3 1,0 3-2,-2 3 1,-1-2 0,2 2 0,-4-3 2,4-1-2,-2-6 0,5-6 1,0-2-2,-1-8 1,4-2 0,-3-3 0,0-2 2,3 1-2,-2 0 0,1-1 3,1 1-3,-2 0 0,0-2 0,1 1-1,1 0 4,0-2-4,0 0 1,0 0 0,-1 0-1,1 3 1,-3-1 0,-1 2-2,2 1 4,-1 3-2,-3-1 0,3-2 0,0 1-1,-1 0 1,2-3 0,1-2-4,-1 0 4,-1-1 0,3 0 0,0 0 1,0 0-3,0 0 2,0 0-1,-2 0-4,-2 2-1,-2 1 6,3-1-2,0-1 2,2-1-4,-2 0 4,3 0 0,0 1 0,0-1 4,0 1-4,0-1 0,0 0 1,0 0 7,0 0-7,0 0 2,0 0 19,0 0 0,0 0 20,0-15 3,-11-11-21,-8-7-3,1-4-18,-4 0-1,5 4 12,-1 1-6,5 5 9,1 6-7,7 6-2,1 5-8,4 3 0,0 2 0,0 1 0,0 2 0,0 2 0,0 0 0,0 0 0,-2 0 0,0 0 0,0 0 0,-1 0 0,3 3 0,-1 4 0,1 0 0,0 4-7,0 0-7,0 0 11,0 0-4,1 1 3,1-1 3,-2 3-1,0 1-3,0 2-1,-3 4-5,-3 1 0,-2-3-6,8-4 9,0-1-11,0-4 17,0-3-4,0-2 4,0 0-10,0-2 12,0 1 0,0-2-5,0 4 5,0-3-1,0 0 0,0 0 1,0-2-8,0 1 8,0-2-2,0 2-3,0-2 6,0 0-1,0 0 0,0 0 0,0 0-13,0 0 13,0 0-2,0 0-2,0 0 1,0 0 1,0 0 1,0 0 1,0 0 0,0 0 0,0 0-2,0 0 0,0 0-4,0 0-1,0 0 2,0 0 5,0 0-15,5 0 15,1 4 0,3 0-1,1 2 4,0-1-4,2 1 1,-1 1 0,5 2-1,-2 0 1,4 3 0,-1 1-3,-6 2 3,1-1 0,-5-3-5,-2 0-3,-1-1-1,-2-1 3,-1-3-2,1-3 6,-2-1-7,0-2 6,0 0 1,1 0 2,-1 0-1,0 1 1,0-1 0,0 2-2,2 1 4,-1 0-3,-1-1 1,0 0 0,0 0-2,0-2 2,0 2 0,0-2-1,0 0 1,0 0 0,0 0 0,3 0 0,-3 1-4,1 1 4,1-1 0,-2-1-2,1 2 4,-1-2-2,0 0 0,0 0 1,0 3-1,0-3 0,0 0 0,2 1-1,-2-1 4,3 1-3,-1 1 0,-1-1 1,-1-1 0,0 0-1,0 0 0,0 0 0,0 0 3,0 0-1,0 0-2,0 2 1,0-2 0,0 2-1,0 3-3,-9 0 3,-12 5 0,-7 2 2,-3 2-2,-2-4 0,1 3-3,7-2 3,3 0-6,5-2 5,4 1-2,2 1 1,5 2 1,0-2 1,1 1-3,5-2 3,0 0-2,0 0 2,19 7 0,15 2 6,11 3-5,6-3 2,1 0 14,0-2-13,-7-4 0,-12 1 2,-5 2-5,-9-2-1,-8 0 0,-5-1 0,-6-1 0,0 1 0,0-3-4,-6 2 4,-12-2-3,-9 4 1,-9-1-2,-7 4 4,-3 2-7,-5 2 7,-1 3 0,-2 7 0,2-1 0,4 4 0,9-5-1,14-3 1,16-6-7,9-5 7,1-1 0,18 0 0,8-3 3,-4 0 15,3 0-14,-6-2 10,-3 0 3,-2-1-13,-3 1-4,-3-1 7,1 2-7,-2 3 6,1 0-6,1 6 0,0 5 6,-2 2-4,4 5-2,-8 2 7,-4 4-6,0 3 12,0-2-11,-11-4 1,-2-2 14,-2-5-14,5 2 0,1-6 7,0-3-8,2-6 9,1 3-11,-2-1 2,2 0 4,-1-1-4,1-3-2,6 1 1,0 0 0,0-3-2,0 0 1,0-1 0,0-1 2,0-5 0,0 0-2,0-1 1,0-2 4,0 0 2,0 0-7,0 0 0,0 0 0,0 0 3,0 0-4,0 0 1,0 0 0,0 0-3,0 0-3,0 0 6,0 0 0,0 0 1,0 0-1,0 1 0,0 2 0,0-1-3,0 1 0,0 3 3,0-1-1,0-2 2,0 4-1,0-2 0,0 0 3,0 3-3,-3-1 0,3 2 0,-2-3-1,2 1 1,0 0 0,0-1 0,0 0 1,0-1-5,0-3 3,0 2 1,0 2 0,-1 1 0,-2-1 0,0 0 1,1 3 2,2-1-4,0-1 1,0-2 0,0 2-2,0-2 4,0 1-2,0 0 0,0-3 0,0 2 2,0-1-2,-1 1 0,-1-2-1,2-1 2,0 1-1,0 0 0,0 1 2,-1 1-1,-3 3-1,2-2 0,-1-1 0,0 2 2,-1 0-2,1-2 0,1 0 1,-1 1-2,0 0 1,0 2 0,3-2 0,-4 0 1,4 0-1,-2 0 0,1-2 1,-1-1-1,-1 0 0,0 0 0,2 1-1,-2-2 3,3 1-2,0 1 0,-2-3 0,1 1-1,-1-2 1,1 0 0,-1 0 0,-1 3 2,-1-3-2,-2 3 3,-3 0-3,-3 2 10,-3-5-10,-4 3 0,0 3-1,-4-6 4,-5 3-3,-7-2 0,-10-1-15,-2 0-24,-1-4-83,12-16-379</inkml:trace>
  <inkml:trace contextRef="#ctx0" brushRef="#br0" timeOffset="222473.206">5444 13234 87,'0'0'66,"0"0"-60,0 0 72,0 0-6,0 0 25,0 0-14,0 0 14,0 0 18,-25-7 14,25 6-27,0-2-6,0-1-20,0-2-20,0-2-30,6-1-21,6-5 36,5 1-31,1-1 20,4 4 14,3 0-25,7 8-1,-1 2-13,6 0-1,-3 2 2,-4 13-5,-7 2-1,-9 4 0,-12 1-1,-2 2-1,-9 2-1,-21-3-9,-7 1 7,-3-6-29,-1-2-3,10-7 23,9-4-1,14-5 15,8 0 0,0 0 28,0 0 29,14-6-39,8 1-5,2 4 6,4 1-4,2 0 4,-3 12-9,-6 2-4,-5 3 19,-7 1-24,-6 1 2,-3 5 5,0-1-5,-13 1 7,-7-1-10,-3-6 3,-3-3 0,-5-4-3,1-6-10,-1-4-8,1 0-22,6-8-16,6-7-35,8-2-33,10-4-49,0-1-186</inkml:trace>
  <inkml:trace contextRef="#ctx0" brushRef="#br0" timeOffset="222876.7087">6059 13234 721,'0'0'125,"0"0"-44,0 0 39,0 0-44,0 0 6,0 0-56,-25-9-12,15 35-12,-7 6-2,-1 10 14,0 0-2,6-3 3,9-6-10,3-8-1,8-10 13,20-4-17,6-10 13,4-1 17,-1-5 10,0-14 3,-7-1-5,-9-6-14,0-3 9,-8 3-24,-6-1 17,-7 2 1,0-1-8,-14 2-2,-13 4-17,-3 5 4,-6 9-16,-3 6 12,-1 0-24,5 16-28,3 8-35,2 6-48,5 1-74,-4 0-229</inkml:trace>
  <inkml:trace contextRef="#ctx0" brushRef="#br0" timeOffset="223651.6625">6594 14342 900,'0'0'212,"0"0"-66,0 0 19,0 0-90,0 0 6,0 0-33,-3 22-10,3 12-4,0 5 1,0-3-35,0 0 0,-1-2 3,-5-7-3,5-4-16,1-4-57,0-10-119,13-9-124,12 0-271</inkml:trace>
  <inkml:trace contextRef="#ctx0" brushRef="#br0" timeOffset="224017.3151">6917 14225 916,'0'0'131,"0"0"-9,0 0-11,0 0-85,0 0-4,0 0 3,-48 105-4,43-61-13,5-7-7,0-2 11,9-6-8,7-7 2,1-3 25,1-9-19,-1-3 10,2-7 8,-2 0-6,3-7 7,-1-10-26,-3-5 1,-2-6 21,-5-4-21,-3-4 7,-4 0-7,-2 2-1,0 4 20,0 8-16,-5 5-8,-7 6 14,-4 6-15,-3 4-7,-1 1-28,-2 0-43,0 8-12,7 4-120,0-2-238</inkml:trace>
  <inkml:trace contextRef="#ctx0" brushRef="#br0" timeOffset="225210.5608">4036 14958 1022,'0'0'165,"0"0"-39,0 0-25,0 0-38,0 0-2,20 71 30,-20-27-37,0 4-19,0-3-13,-8-2-13,1-5 6,0-6-15,5-6-6,2-6 2,0-4-35,0-3-49,0-4-81,9-1-82,-2-7-25,4-1-142</inkml:trace>
  <inkml:trace contextRef="#ctx0" brushRef="#br0" timeOffset="225518.3364">4199 15219 211,'0'0'608,"0"0"-480,0 0 18,0 0-1,0 0-58,0 0-27,0-7-27,3 28-11,6 9 21,4 5 5,0 0-2,0-2 10,2-4-24,-5-2-4,0-5 5,-5-5-25,-2-3 0,-3 1-8,0-5 0,0-1-1,0-2 1,0-1-15,-16-2 6,-5-2-27,-3-2-17,-1 0-31,4-8-20,9-8-75,3-4-132,7-1-200</inkml:trace>
  <inkml:trace contextRef="#ctx0" brushRef="#br0" timeOffset="225736.8694">4111 15255 491,'0'0'576,"0"0"-456,0 0 11,0 0-2,105-51-56,-41 39-5,10 0-48,4 5-20,7 2-63,-5-1-211,-9 1-274</inkml:trace>
  <inkml:trace contextRef="#ctx0" brushRef="#br0" timeOffset="227879.762">8310 14140 68,'0'0'69,"0"0"99,0 0 1,0 0-25,25-71-23,-20 61 8,-2 2-31,-2 7-29,1-2 17,-2 3-38,0 0-15,0 0 4,0 0 15,0 0 7,0 0-23,0 0-14,0-2 10,0-3-32,0-5 10,0-5-6,0-5-2,4-4-4,16-1 0,8 1 2,2 2 2,-2 5 5,-3 8-5,-8 6 17,1 3-8,-6 0 7,-2 15-16,-4 10 2,-6 2 14,0 3-16,-22 0-3,-10-5 1,-5-2-13,-2-10-8,1-6-4,5-7 17,12 0 1,4-20 14,13-5-4,4-9 4,0 5 4,11-2 12,10 8-11,2 5-1,1 7 23,5 8-33,6 3 13,2 4 1,-1 16-4,-6 6 5,-9 2-16,-15 3 2,-6 3 7,-12-2-9,-22-3-2,-7-5-5,-2-11-14,10-9 13,8-4-6,10-12 14,14-17 18,1-4-14,16-6 7,14 5 11,7 3-1,2 8-5,2 12-16,-3 8 0,-5 3-9,-3 20-30,-4 13-87,-8 10-83,-3-4-120,0-3-544</inkml:trace>
  <inkml:trace contextRef="#ctx0" brushRef="#br0" timeOffset="229875.0628">20945 8402 527,'0'0'128,"0"0"-123,0 0 45,0 0 29,0 0 26,0 0-25,0 0-30,-13 0 28,13 0 4,0 0-7,0 0 15,0 0-47,0 4-35,0 9 16,0 4-24,0 5 9,0 2-7,-12 0 2,-6 1-4,-3-6 0,1-5-21,4-4 12,9-5-22,4-5 20,3 0 11,0-3 10,0-12 14,4-6-21,7 4 3,1 0 28,3 6-17,-4 3 15,3 6 3,-1 2-25,4 0 1,-1 10-11,-2 6 0,-1 4 5,-4 0-1,-9 1-8,0-3 3,-3-1 1,-16-4-5,1-4 5,1-6-24,2-3 21,5 0-3,2-9 6,5-10 8,3-4-6,0-2 21,8 0-22,8 5 3,1 4 27,5 6-21,-4 7 7,1 3-9,-1 0-6,-1 18 2,-3 2-4,-6 3 0,-8-1-3,0 2 4,-16-1-2,-14-5 0,-6-2-9,-1-6 0,2-6-21,11-4 15,8 0 13,12-13 6,4-10 10,0-2 7,17-3-15,7 4 27,3 3-18,-3 6 7,0 7 18,-2 6-31,-1 2 0,-4 5-8,-4 12 0,-7 5-10,-6 0 9,0 3-3,-19-2-2,-11-2-6,-4-6 3,1-6-13,4-6-3,9-3 22,9-2-2,9-13 5,2-7 20,3-1-19,18-1 7,2 7 4,2 5 2,-3 9 23,-2 3-37,-4 0 3,-3 11-4,-5 8 1,-8 7-1,0 0-1,-16 1 2,-14-3-8,-10-4-6,-2-8-19,-1-9 24,5-3-20,10-6 22,14-18 7,13-5 1,1-5 33,23-5-26,12 3 15,8 5 12,-2 9-16,-5 12 7,-6 10-16,-8 0-7,-8 15-3,-9 11 0,-5 8-4,-6 2-7,-21 0-1,-7-5-10,-3-8-11,4-7-31,12-8-26,8-8-149,10-2-201</inkml:trace>
  <inkml:trace contextRef="#ctx0" brushRef="#br0" timeOffset="231495.0235">15865 8695 406,'0'0'55,"0"0"58,0 0-31,0 0 76,0 0-14,0 0-18,-9-7 28,9 7-64,0 0-27,0 0-10,0 0-43,0 2-10,0 11 0,-2 2 0,-13-1 10,-4-3-10,-6-1 0,-8-5 0,3-5-3,2 0 1,4 0-6,10-7 8,7-8 7,7-3-5,0-5 13,2-3 8,15 0 2,2 1 12,0 5-7,0 6-14,-3 5 31,-1 6-31,-1 3-7,2 0-5,0 16 1,2 6-8,-4 3 3,-7 0 0,-7-2-11,0 1 11,-22-4-19,-8-4 4,-3-6-15,-1-6 9,4-4-3,5 0 9,4-17 8,9-4 10,7-3-3,5-3 24,2 2 12,16 2-13,7 6-1,2 4-12,4 11 14,4 2-22,-1 0-2,-6 16 0,-7 4 2,-13 5-4,-8 0 1,-3-1 1,-26-3-11,-11-4 10,-9-5-20,-1-11-2,4-1-9,12-6 22,10-13 6,17-6 4,7-5 31,15-2-12,22-1 0,6 5 0,3 9-10,-5 9-3,-8 10-6,-12 0-14,-11 25-97,-10 9-188,-15 2-308</inkml:trace>
  <inkml:trace contextRef="#ctx0" brushRef="#br0" timeOffset="233789.7369">10707 8565 141,'0'0'673,"0"0"-596,0 0 58,0 0-80,0 0 9,0 0-64,3-9 1,-3 21-5,0 1 8,0 0-3,-12 2 10,-6-4-5,-2-4 16,-3-4-22,-2-3 0,4 0 10,5 0-9,7-10 7,4-7 3,3-2 27,2 0 64,0 2-57,12 6-6,3 5 14,3 3-30,3 3-2,1 0-17,-1 17-4,-2 5 12,-11 0-12,-8 4 0,0-1-2,-15-1 2,-12-3-2,-6-5-20,2-7-14,3-4 27,5-5-13,5-2 22,10-15 3,7-5 0,1-3 20,9-1-1,12 4-9,4 5 20,-2 7-14,-2 7 5,0 3 4,-5 3-25,-1 13-1,-5 6-2,-8 2 0,-2 0-5,-12-1 5,-16-1-13,-8-5 6,-4-7-27,1-7 11,8-3 10,4-5 13,10-18 6,8-6-4,9-6 12,0-2 32,9 2-32,15 4 16,5 8 0,2 7-19,5 10 23,1 6-33,-1 2 0,-5 18 1,-7 8-2,-9 3 0,-12 5 0,-3-1-1,-18-3-10,-15-4-2,-9-6-10,2-10 19,1-9-21,9-3 11,5-8 13,13-18 1,11-6 20,1-2-11,10 0-1,15 6 21,5 7-13,4 8 0,1 10-14,-4 3 7,-4 6-12,0 15 3,-9 6-6,-9 3-1,-9 0-5,0-3-27,-24-1 0,-16-5-18,-8-5 22,-5-9-16,7-7 9,12 0 37,22-10 4,12-12 0,41-6-52,31-4-336</inkml:trace>
  <inkml:trace contextRef="#ctx0" brushRef="#br0" timeOffset="235378.9897">5316 15763 78,'0'0'668,"0"0"-576,0 0 37,0 0-26,0 0-16,0 0 3,-7-32-43,7 32-28,9 4-19,0 12 1,-5 2 20,-4 1-19,0 1 1,-13-4 0,-10-3-3,-2-5-8,-4-6-14,3-2-6,1-3 23,5-17 2,4-4 3,8-6 33,8-2 26,3 6-17,21-2 12,9 9-17,4 4 16,6 8-41,-2 7 6,-4 0-4,-6 17-14,-7 6 9,-9 2-9,-7 2 2,-8-1-6,0-3 4,-15-2-13,-9-3 3,-2-8-15,-4-2 6,1-8-5,0 0 17,4-5 2,6-15 9,7-6-4,9 1 22,3-2 18,4 4-2,21 1-22,7 8 0,2 6 17,-4 8-28,-5 0 2,-8 8-7,-5 8 7,-9 4-13,-3 1 6,0 1-2,-12-2-7,-12-1-5,-5-5-3,-7-2 0,6-8-3,1-4 1,7 0 8,7 0 11,7-8 15,8-7-2,0-2 12,8 2-6,14-1-16,2 4-3,4 2-4,-6 5-39,-2 5-34,-8 0-139,-5 0-138,-2 0-444</inkml:trace>
  <inkml:trace contextRef="#ctx0" brushRef="#br0" timeOffset="237869.4813">8869 16191 701,'0'0'286,"0"0"-200,0 0-36,0 0-16,0 0 15,0 0-41,-43-12-7,25 4-2,6-1-2,6-8 3,6 0 18,0-5 5,9 0 40,15 2-3,6 1-9,4 6 17,-1 10-25,1 3-9,-3 19-14,-2 17-9,-10 13 20,-11 6-30,-8 3 7,-11 1 2,-20-3-9,-8-5-1,-7-7 0,-4-9-30,1-11 21,3-9-24,6-13 9,10-2 16,8-9 4,9-17 4,8-9 6,5-1-6,0 2 31,10 8-13,8 6 15,2 10 9,7 7-16,5 3-8,4 4-10,3 17-7,-3-1 10,-5 4-11,-4 0 0,-7-2-6,0-5 1,-2 0-38,2-5-57,2-6-67,6-6-82,3 0-86,1-11-130</inkml:trace>
  <inkml:trace contextRef="#ctx0" brushRef="#br0" timeOffset="238200.3565">9291 16240 719,'0'0'209,"0"0"-79,0 0 9,0 0-38,0 0-20,0 0-64,-18 20 11,18 30-8,0-2 3,13-1 5,8-7-14,4-6 9,-5-7-11,-5-8-11,-2-7 14,-3-5-15,0-7 0,6 0 11,4-17-4,1-10-2,0-11-5,-5-8 2,-6-4 6,-8-3-8,-2 4 0,-2 11 6,-15 11-6,-4 12-1,0 10 0,-9 5-15,-3 0 13,-3 3-19,8 10-39,7 1-20,5 3-122,11-2-47,5 0-185</inkml:trace>
  <inkml:trace contextRef="#ctx0" brushRef="#br0" timeOffset="238695.7428">9538 16552 825,'0'0'196,"0"0"-105,0 0 39,0 0-20,96-4-32,-69 1-20,0 0-32,-1 1-13,-3-1-12,-5 1 3,-6-2-4,-6-3 3,-6-3-7,0-7 4,-6-4-39,-4-5 1,4 2 13,6-2 22,1 1 3,22 3 0,11 4 34,0 5-7,-1 6 24,-3 7-1,-8 0-5,-1 12-28,-6 17-13,-8 3 1,-7 5 10,0 3-13,-19-2-2,-5-4 0,-1-1 1,4-5-5,8-8 4,10-6 0,3-5-3,7-4 5,16-3-2,9-2 9,9 0-9,6-5 0,1-9-21,-2 0-192,-6-1-408</inkml:trace>
  <inkml:trace contextRef="#ctx0" brushRef="#br0" timeOffset="240022.4452">5998 16455 630,'0'0'391,"0"0"-179,0 0-7,0 0-50,0 0-65,0 0-33,-2-2-35,4 38-2,-2 12 20,0 13-12,0-1-6,-11-2 8,-6-3-30,3-8 3,4-8-3,5-8-11,5-10-27,0-8-48,0-8-63,9-5-166,8-14-211</inkml:trace>
  <inkml:trace contextRef="#ctx0" brushRef="#br0" timeOffset="240501.4473">6158 16588 819,'0'0'120,"0"0"-26,0 0 42,0 0-17,0 0-3,0 0-50,22-54-35,-7 45 5,12-1-15,11 3 2,13 2 15,3 5-4,-2 0-1,-10 22-15,-11 10-12,-13 11 11,-10 8-17,-8 5 1,-16 0-1,-22-1 0,-7-7-16,-1-6-10,0-9-14,11-13 15,5-8 4,10-12 1,7 0 15,3-6 10,6-14 4,1-3 9,3 1 12,0 6 24,0 2-14,10 8-12,8 6 10,7 0-32,7 6 4,5 13-2,-1 2-5,1 0 6,0-1-9,2-3 0,-4 0-5,-3-7 5,0 2-23,-7-5-29,-6 0-18,-1-4-56,-6-3-95,-1 0-32,-1-6-108,-1-8-110</inkml:trace>
  <inkml:trace contextRef="#ctx0" brushRef="#br0" timeOffset="241011.961">6738 16888 532,'0'0'440,"0"0"-359,0 0 16,0 0 44,0 0-24,0 0-9,7-17-52,25 17-39,5 0 23,-4 0-19,-7 0-6,-9 0 3,-7 0-16,-4 0-2,-3 0 0,0-5-18,-1 0-8,-1-4-39,-1-5 8,0-1 30,2-5 6,8-4 21,5-2 6,4 2 10,4 2 31,-4 5-9,4 4-2,-1 9 4,2 4-26,1 0-8,-2 6-3,-7 14-1,-6 10 6,-8 3-8,-2 3 0,-3 1 6,-15 0-6,3-4 0,3-8 0,6-5 1,6-9 2,0-2-3,6-6 0,18-3 17,9 0-13,8 0-3,3-5-1,-2-5-136,-14-1-265</inkml:trace>
  <inkml:trace contextRef="#ctx0" brushRef="#br0" timeOffset="241988.5028">3300 16606 419,'0'0'368,"0"0"-234,0 0 21,0 0-32,-15-83 0,27 64 2,-2 6-41,-1 1-30,-3 5 6,0 2-42,9 5-10,5 0-8,12 9 3,7 12-3,-5 6 0,-8 1-11,-10 4 8,-10 1-48,-6-5 1,0-3 0,-3-5-2,-8-6 15,-2-8-2,6-4 9,1-2 30,3 0 0,1 0 49,2 0 33,0 0-22,0 0-10,0 0-17,17 0-25,5 7 20,9 10-20,-2 5 4,-9 2 9,-9 0-12,-5 2-6,-6 0-3,-3-1 0,-19-1-9,-8-7 9,3-8-22,-5-3 2,3-6-17,3 0-2,1-2-9,10-15-31,8-5-52,7-7-139,6-3-282</inkml:trace>
  <inkml:trace contextRef="#ctx0" brushRef="#br0" timeOffset="242302.8889">3719 16598 873,'0'0'285,"0"0"-252,0 0-2,0 0-1,0 0 50,0 0 14,0 65-30,6-38-36,10-1 41,7-4-30,2 2 4,3-3 1,-1 1-16,-6-2 1,-6 0-13,-5-1-15,-8 0 12,-2-4-13,0-1-3,-7-2 1,-12-3-3,-4-3-12,-5-6-9,-2 0-22,6-9-2,-3-13-89,4-5-72,1-2-85,4-7-201</inkml:trace>
  <inkml:trace contextRef="#ctx0" brushRef="#br0" timeOffset="242453.0779">3774 16612 624,'0'0'285,"0"0"-191,0 0 57,103-38-42,-62 35-26,12 2-45,8-1-38,5 2-27,-5 0-123,-13 2-141,-11 11-368</inkml:trace>
  <inkml:trace contextRef="#ctx0" brushRef="#br0" timeOffset="242909.4871">4153 16951 1074,'0'0'148,"0"0"-77,0 0 17,0 0-15,109 16-12,-78-10-3,0-2-36,-8 0-18,-10-1 10,-4 0-14,-5-3 0,-2 0-2,-2 0-2,0-10-5,1-13-47,1-7-1,1-3 31,6-6 0,6 0 20,4 8 6,7 4 11,2 10 34,5 6-23,-2 8 8,-1 3 15,-4 5-34,-6 17 6,-5 8-4,-10 7-10,-5 3 6,0 0-9,0-4 0,-10-3 4,3-10-3,4-1-1,3-8 1,0-4 4,3-3 4,4-5-1,6-2 2,1 0 11,6 0-21,7-16-3,1-7-99,-1-3-224,1-8-643</inkml:trace>
  <inkml:trace contextRef="#ctx0" brushRef="#br0" timeOffset="243981.4082">2199 14643 731,'0'0'243,"0"0"-147,0 0 34,0 0-45,0 0-12,0 0-10,-79-48-42,47 76-9,-3 16-3,2 14 1,6 10 23,15 0-29,12-6 2,0-8 3,25-11-6,1-12-3,-2-11 0,-2-8 3,-7-9 4,-2-3-7,-4 0 0,-4-7 14,-2-13-13,-3-10 7,0-6-6,-12-1 0,-4 4-4,2 11 2,5 11-4,3 7-3,2 4 3,-1 0-15,-5 6-21,-11 11 13,-4 3 17,-8 1-20,0-6-15,9-5-48,9-9-37,15-1-51,0-3-96,11-11-232</inkml:trace>
  <inkml:trace contextRef="#ctx0" brushRef="#br0" timeOffset="244290.6652">1793 14612 1102,'0'0'264,"0"0"-163,0 0-7,0 0-27,0 0-9,0 0-25,-7 113 36,1-44-29,-2 0-21,2-4 9,-1-6-28,4-9 0,0-14-4,0-11-13,3-6-41,0-3-53,0-9-195,0-7-319</inkml:trace>
  <inkml:trace contextRef="#ctx0" brushRef="#br0" timeOffset="244821.884">2357 15087 1026,'0'0'113,"0"0"-32,0 0 56,0 0-84,97-19-2,-66 19 0,-2 0-46,-10 0 1,-7 0-6,-9 0 5,-3 0 5,0 0-10,0 0-24,-15-9 15,-3-5-6,0-6 8,6-8 5,9-7 4,3-1 18,12-2-20,19 5 18,7 11 19,2 8-10,-4 10 0,-9 4-8,-8 6-18,-8 16 6,-11 10-7,0 9 0,-6-2 4,-14 0-4,5-5 0,6-8 0,6-7 3,3-8 0,2-2 1,26-5-4,20-4 14,18 0-14,8-11-7,1-16-192,-9-3-686</inkml:trace>
  <inkml:trace contextRef="#ctx0" brushRef="#br1" timeOffset="252193.1868">3823 14125 453,'0'0'55,"0"0"11,0 0-37,0 0 4,0 0 38,0 0-10,-3 0-21,2 0-21,1 0 0,0 0 37,0 0-13,0 0 7,0 0-21,0 0 4,0 0 3,1 0-2,14 0-9,9 2 31,9 8-21,9 7 24,7-1 4,4 2-11,9-1 6,7 2-28,8-2-3,12 0 26,10 0-41,1-2 4,-4 0-1,-7-2-3,-17-1 8,-16-1-10,-17 0-7,-15 1 7,-12-4-6,-4-3-4,-3 0 0,-2-4 2,-3 0-2,0-1 0,0 0 0,0 0 1,0 0 1,0 0-4,0 0 2,0 0 0,0 0 3,3 0-3,-3 0 0,0 0-5,0 0 9,0 0-8,0 0 2,0 0 1,0 0-6,0 0 4,0 0 3,0 0-1,0 0 3,0 0-2,0 0 0,0 0 1,0 0-3,0 0 2,0 0 0,0 0-2,0 0 4,0 0-2,0 0 0,0 0 1,0 0 0,0 0-1,0 0 0,0 0-1,0 0 4,0 0-3,0 0 1,0 0 2,0 0-2,0 0-1,0 0 0,0 0-3,0 0 5,0 0-2,0 0 0,0 0 4,0 0-8,0 0 1,3 0 3,0 0-9,2 0 9,2 0-4,-4-4 3,0 0 1,0-3 4,0-3-4,6-4 0,7-4-5,3-5 6,6 1-2,0-2-1,-6 4 2,-1 6 0,-6 2 0,-6 4 0,-4 4 5,2-1-2,-1 3 6,-3 2-4,0 0-2,7 5-3,2 26-1,2 12 1,-5 15 5,1 3-1,-7-4-4,0-2 0,-7-7 6,-4-8-7,4-13 1,4-8 0,1-9-8,2-9 10,0-1-2,0 0 1,0-1 2,3-17 4,14-7-7,5-9 0,0-7-3,2-3 4,-3 0-1,0 3 0,-2 7 2,-2 9-1,-9 8-1,2 7 0,-6 7-2,-4 3 3,2 0-2,2 13-1,1 13 2,2 7-2,0 6 2,-2 3 0,-2-4-1,-3-3 7,0-7-8,3-6 2,-1-5 0,-1-8 1,1-4-1,-1-5 0,1 0-3,-2 0 7,1 0-4,5 0 0,0-2 4,3-6-4,0-1 0,3 3 0,1 0-2,0 1 9,6 1-7,1-2 3,9 1 0,0 0 18,3 1-21,1 1 3,-4 3 12,-5-1-15,-9 1 12,-9 0-12,-4 0 0,-2 0 1,0 0-1,0 0 0,0 0-2,0 0 4,0 0-2,0 0 0,0 0 0,0 0 3,0 0-3,0 0 0,0-1-4,0 1 7,0 0-3,0 0 0,0 0 1,0 0-1,0 0 0,0 0 0,0 0-2,0 0 3,0 0-1,7 0 0,2 0 2,0 0-5,3 0 3,-8 0 0,-1 0 2,-3 0 1,0 0-4,0 0 1,0 0 0,0 0-4,0 0 4,0 0 0,0 0 2,0 0 0,0 0-2,0 0 0,0 0 0,0 0-4,0 0 4,0 0 0,0 0-3,0 0 5,0 0-2,0 0 0,0 0 2,0 0-3,0 0 1,0 0 0,0 0-3,0 0 3,0 0 0,-1 0 0,1 0 0,-2 0 0,2 0 0,-1 0 0,1 0-2,0 0 3,-3 0-1,-3 5 0,-1 10 1,-5 10 2,0 9-3,0 6 0,1 5 4,3 1 1,0-4-5,2-4 0,3-6 3,0-5-2,1-7-1,2-6 0,0-9 1,0-3 4,0-2-5,0 0 0,0 0 2,0 0 6,0 0-8,-1 0 0,1 0 5,-2 0-1,1 0-4,1 0 0,-3 0 2,3 0-3,-4 0 1,1 0 0,-5 0-4,-8-1 1,-1-5-1,-9 6 1,-1-3 3,-6 3-13,5 0 13,1 0-6,3 3 1,7 2 4,2-1 1,7 1-2,3 0 5,2-1-11,3-1 8,0 7-2,3 2-2,16 5 6,4 4-2,10 1 2,-3-3 2,-2 1 8,0 0-12,-5-3 0,0-3 9,-3-2-7,-3-3-2,0-3 0,-7-2 2,-5-3-8,-5 1 6,0-2-7,0 2-1,-14 4-15,-17 2 14,-10 5 8,-3 2-8,1 0 2,9 1-7,7 0 13,10 0-4,5-3 9,8-3-4,4-3 5,0 1-4,0 2 22,3 0-23,9 2 0,1 2 10,1 1-7,-2-1 0,0 2-3,-4 0 4,-5 5 3,-3 1-6,0 5-1,0-1 7,0 3-5,-3 0 7,0-2-6,3 1-1,0-1 26,0-2-27,0 1 1,0-4 18,0 1-17,-5-5 4,0-2-7,1-5 3,1-4 1,3 0-4,0-5 0,0-2 3,0 0 1,0 0-7,0 0 3,0 0-7,0 0 4,0-2-52,-3-10-54,3-12-143,0-10-286</inkml:trace>
  <inkml:trace contextRef="#ctx0" brushRef="#br1" timeOffset="253859.5653">5570 14593 423,'0'0'59,"0"0"49,0 0-33,0 0 24,0 0 12,0 0-27,0 0 21,-35 2-26,35-2 20,0 0 14,19 0-32,22 0-6,20-12-13,14-3-33,7-3 7,-1 0-21,-5-2 7,-6 0 0,-5-3-16,-5 0 9,-5-1-12,-7 3-2,-8 4 27,-10 5-26,-8 4 2,-8 2 1,-5 5-2,-7 1-5,0 0 2,-2 0 0,0 0-2,0 0 2,3 0 0,6-3-1,6-1 2,2 1-1,-2 0 0,-2-1 0,-3 1 0,-5-1 0,-1 4 0,-1-3 1,2 1 3,-1-2-6,-1 2 2,-1 0 0,2-2 1,-4 4 0,0 0-1,0 0 1,0 0 3,0-2-2,0 1-2,0-1 0,0-4 0,0 0 0,0-6 0,-6-3 0,-1-4 2,-3-5-6,-1-4 3,3-2 1,2 2-2,3 5 2,3 7 0,0 5 0,0 5 2,9 3-6,9 3 1,6 0 3,0 7-9,4 15 9,-1 8 0,-3 7 1,4 1 1,-4 2-2,3-4 0,3-3 0,1-5-1,-4-7 2,-1-6-1,-9-9 2,-6-2-2,-5-4 0,-2 0 0,-1-5 0,2-17-3,-1-11 3,1-7-11,-1-6 7,1 3-6,0-3 9,3 12-6,1 7 7,0 9 0,0 7 0,-3 5 0,-2 5 0,4 1-1,12 2-1,4 18-8,6 6 10,0 0-2,1 2 4,-5-1-2,3-1 0,-3-2 0,-2-3-2,1-4 2,-1-3 0,-1-6 1,-4-6 3,2-2-4,-2 0 3,-1-10-3,0-8 7,-3-2-7,1-1 0,-2 5-2,5 0 5,5 5-3,4 1 0,6 2 0,5-1-4,7 0 4,2-3 0,1 1 1,-5-2 3,-1 4-6,-5 0 2,-1 1 0,0 4-2,-1-2 2,-1 3 0,1-1-6,-4 0 10,-4-2-4,-4 0 0,-9-2 1,-3 5 2,-5-3-3,1 2 0,-4 3 3,1-4-3,2 2 0,5 0-1,-3 1 1,6 0-3,-3 0 3,0 0 0,-2-1-1,-2 1 3,2 0-2,0-1 0,4 1 1,1-3-1,-3 2 0,-3 1 0,-5-1 1,-1 3 1,-3 0-2,0 0 0,0 0-3,0 0-1,0 0 4,0 0 0,0 0-5,0 0 5,0 0-7,0 0 0,0 0-4,0 0 10,0 0-11,0 0-23,0-3-52,6-1-209,0-6-593</inkml:trace>
  <inkml:trace contextRef="#ctx0" brushRef="#br1" timeOffset="255192.7645">10930 16329 621,'0'0'117,"0"0"16,0 0 14,0 0-8,0 0 59,0 0-65,28-7-45,3 2-19,3 5-30,6 0 17,4 0-33,8 0-17,12 0 9,3 0-15,8 0-13,-7-2-24,-14-3-79,-20 0-95,-30 0-204,-8 5-253</inkml:trace>
  <inkml:trace contextRef="#ctx0" brushRef="#br1" timeOffset="255398.9499">10883 16474 1053,'0'0'139,"0"0"3,0 0 7,0 0-38,0 0-16,0 0-25,77 0-64,-27-1-3,0-3 3,-2 0-6,-5 0-7,-4-2-28,-3-1-70,-3-3-61,-3-3-152,-2-7-243</inkml:trace>
  <inkml:trace contextRef="#ctx0" brushRef="#br1" timeOffset="255697.2331">11280 16078 1073,'0'0'255,"0"0"-229,0 0 23,0 0 65,0 0 31,62 101-67,-32-64-41,-2 1-14,1-2 33,-6-1-39,-6 1-3,-2 2 4,-8-4-17,-1 0 8,-6-3-9,0-2 6,-29 1 2,-25 1-4,-18 1-4,-22 1 0,-10-4-3,-8-2-11,-4-3-23,2-9-43,4-10 6,9-5-174,10-1-245</inkml:trace>
  <inkml:trace contextRef="#ctx0" brushRef="#br1" timeOffset="257399.069">6529 14543 760,'0'0'126,"0"0"-63,0 0-11,0 0 28,0 0-3,15 85-10,-14-59-46,0 2-20,1-5 13,-2-5-14,0-7-6,2-4-4,-1-5-13,1-2 5,1-2 11,6-16 7,0-9-5,0-5 3,2-7 2,0-3 1,-2-1 3,3 3 3,0 4-4,1 8 6,2 6 34,0 9-35,0 8 14,3 5-14,1 2-3,1 20 4,-8 6-9,-11 7 1,-1 2 8,-19-2-5,-11-1-7,-3-5 3,0-10-26,12-6 6,7-6 7,9-5 13,5-2 6,0 3-2,13-3 3,4 2 10,4 1-3,2-2-11,4 1-3,3-2-11,4 0-15,-1 0-28,-3 0-5,-2-12 14,-6 1 21,-8 0 22,-8 0 4,-4 1 2,-2 2 45,0 2-13,-12 1 4,-6 4-22,0 1-16,-1 0-1,-1 16-1,7 7 0,0 5 9,5 3-8,5-2 8,3-7-8,0-6 1,0-6-2,0-6 0,0-2 0,0-2 9,3 0-3,3 0 12,7-10-12,2-2-1,6-3-8,-3 1 3,-5 1 0,-5 3 12,-3 3 21,-5 3 30,1 4-11,-1 0-14,0 0-18,0 0-20,0 17 0,0 8-7,0 2 9,0 0-4,0 0-71,3-7-108,4-1-157</inkml:trace>
  <inkml:trace contextRef="#ctx0" brushRef="#br1" timeOffset="258883.3772">4778 14579 862,'0'0'116,"0"0"-69,0 0 15,0 0-29,0 0 38,0 0-15,30 37-44,-27-17-4,-3 1-8,0 1 3,0 0-7,-3-6-30,-2-7-26,2-5 14,3-4-5,0 0 51,0-10-4,11-8 8,1-2 0,4-3 0,-7 7 12,0 3 18,-3 6-6,-6 2 3,0 0-4,0 1-16,0-4-4,-3-1-7,-1-5 0,4-3-3,0-3 3,0 2-3,4 1 2,3 3 2,-2 5 2,-4 5 1,2 3-1,-3 1 18,8 0-21,8 0 3,9 0-3,8 0 2,2 0 14,-9 5-2,-9 7-6,-11 5 6,-6 5-14,-12 3 0,-15-1 0,-7 0-15,-1-6 7,3-3-21,3-5 8,12-5 17,6-2-3,8-2 7,3-1 10,0 0 19,0 3-12,0 2-17,9 2 0,4 1 4,2 1-2,0-1-2,2 0 0,0-2-25,0-1 20,-2-3-22,-3 0 19,-6-1 2,-2-1 8,-4 0-2,0 0 3,0 2 0,0 0 21,0 1-24,0 6 0,0 1 17,0 1-14,0 2 2,0-3-5,0 1 1,0 0-5,0-4 4,0-2-19,0 0 14,0-3-5,0-1 9,0-1 1,0 0 0,0 0 22,0 0-14,0-3 5,3-3 14,9 1-11,6 2 3,0 3-5,1 0-5,-4 0 19,-6 0-27,-6 7 1,-3 2 5,0 1-4,0 2-3,-3 0 0,-7-1 1,-1-3-6,-1-1-14,-1-3-42,2 0-19,0 1-42,-1-3-38,-2 0-174</inkml:trace>
  <inkml:trace contextRef="#ctx0" brushRef="#br1" timeOffset="259782.4722">5743 15034 1032,'0'0'131,"0"0"-32,0 0-10,0 0-53,0 0-14,0 0-10,0 61 13,0-33-25,-2-5 0,-7-4-1,2-4-4,2-8-25,2-4-27,3-3 4,0-3 49,0-19 4,8-9 0,7-3 0,-2-1 2,1 2 7,-1 4 19,-4 8-1,0 5 21,1 6-25,-2 6 2,4 4-10,-2 0-15,-1 0 1,-3 9-1,-3 7 0,-3 5-13,0 6 11,-19-1-7,-5 1 4,2-5-4,2-4 9,11-4-1,6-3 1,3-4-2,0 0 2,8-1 0,8 1 9,3-5-3,6-2-4,1 0-2,3 0-44,-1 0-72,-3-6-12,-4-2 22,-4 0 27,0-4 53,-6-1 21,-3 0 5,-4 1 4,-4 2 80,0 2 4,-9 4-8,-5 4-44,-5 0-35,1 15 2,5 7-2,2 3 3,6-2 50,5 1-22,0-7-11,8-5-12,13-4-9,12-6-82,1-2-165</inkml:trace>
  <inkml:trace contextRef="#ctx0" brushRef="#br1" timeOffset="274080.2181">16382 15274 189,'0'0'0</inkml:trace>
  <inkml:trace contextRef="#ctx0" brushRef="#br1" timeOffset="274804.6987">16503 15082 566,'0'0'221,"0"0"-103,0 0 45,0 0-49,0 0 16,99-6 22,-31 3-72,14-1-23,8 0-14,1-2-16,-5 4 1,-2-1-20,-2 0-6,-6 3 8,-12 0-10,-19-2 0,-24 2-1,-14 0-2,-7 0-5,0 0-16,0 0 13,0-1-1,0 0 14,0-1-2,0 1 5,0-1 0,0 1-1,0 0-4,0 1 1,0-3 0,0 3-1,0 0-1,0 0 0,-2 0 1,-2 0-2,0 0 0,2 0 2,-2 0-4,2 0 4,0 0 0,2 0-3,0 0 3,0 0 0,0 0 0,0 0 0,0 0-12,0 0 10,0 0 0,0 0-3,0 0-7,0 0 8,0 0-9,0 0 4,-1 0-1,0 0 11,1 0-1,0 0 0,0 0 0,0 0-1,-2 0-17,2 0-22,-4 0-3,-5 3-67,-4 4-71,-5 3-22,-2-2-111,-2-4-373</inkml:trace>
  <inkml:trace contextRef="#ctx0" brushRef="#br0" timeOffset="280684.4673">17364 15144 155,'0'0'112,"0"0"19,0 0-2,0 0-20,0 0 3,0 0-14,0 4-24,0-4-21,0 0 0,0 0 6,0 0-15,0 0 26,0 0-1,3 0 1,-2 0-10,1 0-27,-2 0-15,1 0 4,1 0-21,2-2 6,4-6-3,1-1-3,1-4 8,-2-5-4,-2-7 5,2-8 17,0-13-23,1-6 5,1-4 5,6-1 4,2 5 12,-1 9-13,1 13 8,-8 10 16,-5 11-24,-2 8-3,0 1-14,7 31-6,2 15 1,6 18 5,-3 5 0,0 0 1,-3-7 3,3-7-6,1-8 2,0-10 0,0-11 1,-4-7-1,-4-11 0,0-5-4,1-3 4,6-9-2,8-22 0,4-14 2,0-14-6,-1-9 3,-6 0 3,-3 8 2,-4 12 1,-6 13-4,1 12 2,-2 9-1,-1 7 10,-2 7-6,7 6-1,9 32-6,4 18 4,-2 17-1,-5 6 0,-10-5 2,-1-8-2,-2-9 0,0-12 0,5-13-5,0-13 5,-1-7-3,1-9 1,4-3 2,0 0 3,1-9-3,2-6 0,0-5 7,0 2-3,12 3-4,9-1 0,16 3 0,16 3 9,13 3-9,4 2 0,-3 2 19,-8 1-13,-9 2 7,-12 0-4,-9 0-7,-8 0 1,-11 0-3,-9 0 0,-8 0-4,-5 2 4,-3-1-4,0-1 1,1 0 3,1 0-3,-1 0 3,2 0 0,-2 0-4,1 0 4,1 2 0,-1-1-1,-2 0 2,0-1-8,0 0 7,0 0-5,0 0 1,0 0 4,0 0 0,0 0 0,0 0 2,0 0 2,0 0-4,0 0 0,0 0 1,0 0 0,0 0-1,0 0 0,0 0 1,0 0-6,0 0 5,0 0 0,0 3-1,0 13 1,0 15 0,0 21 4,-7 14-3,-1 8 17,-3 2-12,-1-5-5,5-4 16,2-5-15,2-9-1,3-7-1,0-9 0,0-11 2,0-9-2,0-8 0,0-6 1,0-3-1,0 0-1,0 0 0,-4 0 1,-6-5 8,-1-1-8,-5 1-3,-5 2-2,-9 2-2,-13 1-2,-11 0 1,-12 1-5,-1 9 12,5 4-13,12-2 14,21 1-4,14-1 4,7 1 0,8 1 0,0 1 0,8 5 15,26 5-13,21-2 3,14 1 15,5-4-18,-3-3 0,-8 0 3,-13-2 3,-13-1 4,-12 3-12,-13 0 0,-12 5-7,0 2 7,-20 3-6,-15 0 0,-4 4 5,-1 0-8,0 1 9,6-1 0,10-2-4,12-1 8,12 0-5,0 0 2,9 0 0,11 6 22,1 2-18,-4 5 12,-4 5 16,-5 4-12,-4 6 2,-2 2 16,-2 3-24,0-4 4,3-1-19,0-6 0,4-8 2,-4-12-1,-2-13-2,1-9-21,-2-8-38,0-8 7,-2-26-37,-9-16-195,-3-12-460</inkml:trace>
  <inkml:trace contextRef="#ctx0" brushRef="#br0" timeOffset="282721.0786">18851 15197 426,'0'0'73,"0"0"14,0 0-36,0 0 26,0 0 3,0 0-30,0 0-3,-4 0-3,4 0-1,0 0-7,0 0-19,0 0 2,0 0-19,0 0 0,0 0 1,0 0 2,0 0-3,0 0 0,0 0 0,0 0 12,0 0-4,0 0 5,0 0-3,0 0-5,0 0 0,0 0-5,0 0 0,0 0 9,0 0-9,0 0 0,0 0 3,0 0-2,0 0 0,0 0-1,0 0 0,0 0 8,0 0-7,0 0-1,0 0 7,0 0-7,0 0 2,0 0-2,0 2 0,0-1 3,-3 3-3,0-1 0,-1-3 0,4 2 2,-1-2-1,1 0-1,0 0 0,0 0 1,0 0-1,-2 0 0,1 0 4,-4 1-3,1 1-2,4-1 1,-3-1 0,3 0 0,0 0 1,0 0-1,0 0 11,0 0 3,0 0 13,0 0-13,0 0-14,0 0 12,0 0-12,0 0 0,0 0 3,0 0-2,0 0 0,0 0-1,0 0 0,0 0 4,0 0-4,0 0 0,0 0 0,0 0-5,0 0-35,0 0-31,0 3-37,0 4-55,3-3-43,1-1-168</inkml:trace>
  <inkml:trace contextRef="#ctx0" brushRef="#br0" timeOffset="284564.8077">18994 15216 24,'0'0'402,"0"0"-334,0 0-6,0 0-9,0 0-11,0 0-1,-4 0-8,1 0-17,-2 0-9,2 0 1,1 0-8,2 0 11,0 0 9,0 0-11,-2 0 3,2 0-10,-1 0 1,-1 0 6,0 0-9,-1 0 0,2 0-3,1 0-5,0 0-47,0 0-17,0 0 39,0 0 24,0 0-4,6 0-71,6 0-306</inkml:trace>
  <inkml:trace contextRef="#ctx0" brushRef="#br0" timeOffset="286093.9968">16610 15104 300,'0'0'187,"0"0"-100,0 0 19,0 0 5,0 0-41,0 0-6,5-24-9,-5 22-20,0 0-6,0 1-7,0-3-13,0 2 19,-2-1 0,2 0 13,-1 1 18,-1-1-13,2-1 13,0 4-2,0 0-21,0 0 17,-1 0-29,1 0-1,0 0 3,0 7-25,0 22 5,0 22 0,0 21 16,4 15 30,5 10-36,2 1 5,1-2 10,-2-9-17,-1-9-3,3-7-9,-4-7 3,-2-5 4,-1-7-9,-2-8 0,-3-5 1,0-12-1,0-6 0,0-6-1,0-5 5,-3-1-6,-1-5 2,0 0 0,1-2-2,3-2-1,0 0-1,0 0 1,0 0 3,-6-2-12,-7-8 9,-1-4-12,-5 0 2,-3 1-17,-3 2 6,-2 2-2,-1 3-11,-3 6 17,-5 0-20,0 0 15,-1 0 19,12 6 0,10-1 6,8-2-1,7 1 2,8 3 25,32 1-8,30-1 51,21-4-7,11-3-34,-2 0-3,-11 0-2,-11 0-12,-16 4 8,-11 1-19,-11 3 0,-10 2-9,-6 1-75,-15 1-123,-9-1-213,-3 2-606</inkml:trace>
  <inkml:trace contextRef="#ctx0" brushRef="#br0" timeOffset="286581.735">16703 16356 375,'0'0'350,"0"0"-242,0 0 9,0 0-12,0 0-9,0 0 54,0 0-48,0 0-34,0 7 2,3 7-2,7 6 4,2 8-31,-4 6-28,-1 7 19,-2 3-28,-5 2 5,0 2-3,0-3-6,0-2 9,-3-9-9,0-11 4,0-7-4,0-9 0,1-5-3,-1-2 3,-3 0-4,2 0 2,-2 0-5,1 0-7,1-7 14,4 0-16,0-1 2,0 1-3,0-1-17,0 2-23,0 3-32,0 3-8,0 0-17,0 0-34,-8 0-25,-2 0 22,1 0 108,2 0 21,-1 0-36,5-4-65,3-3-143</inkml:trace>
  <inkml:trace contextRef="#ctx0" brushRef="#br0" timeOffset="287047.5247">16460 16320 667,'0'0'154,"0"0"-73,0 0-9,0 0-8,0 0 48,0 0 40,110 9-42,-65-6-15,5-3-23,0 0-15,-6 0-12,-8 0-44,-9 0 9,-13 0-10,-5 0-24,-5 0-88,-4 0-111,0 0-164,0 5-329</inkml:trace>
  <inkml:trace contextRef="#ctx0" brushRef="#br0" timeOffset="288224.1086">16718 16554 570,'0'0'218,"0"0"-76,0 0 19,0 0-36,0 0 20,0 0-43,18 99-33,-14-65-15,1 2-30,-2 3-11,0 1 14,1 0-24,2-1 4,2-3 0,1-2-3,4-2 8,0-4-5,4-2 5,-2-1 12,1 0-20,-5-3-3,-2 2 3,-3-5 0,-4 7 0,0-3-4,-2 0 0,0 2 3,0-4-2,0-1-1,0-2 6,0-2 0,0-4 4,3 1-10,1-1 0,1-3 2,-3 4 2,2 0-6,-2 4 2,-1 0 0,-1 2 1,0-4-1,0 0 0,0-4 4,0-1-2,0-1-2,0-6 0,0 0 1,0 1 1,0-3-2,0 1 0,7 0-3,8 3 8,9-3-5,14 1 7,15-3 1,11 0 6,8 0-12,4 0 0,-1-2 11,-4-6-9,0 3-2,6-4 1,3 2-1,2-1 1,-2-1-3,-9 4-1,-8 0-10,-15 4 11,-2 1 0,-11 0-2,-2 0 2,-1 0-2,-3 0-1,3 0 3,-2-9-1,-2 1 2,2-3-2,-3 2 1,-1 4 0,0 2-1,-8 3 1,2 0 0,0 0-2,-4 0 3,4 0-1,2 0 0,4 0 0,3 0 0,7 0 0,1 0 0,2 0 3,0 0-2,-1 3-2,-5-3 2,-3 1-1,-9-1 2,-7 2-2,-10-2 0,-4 0 1,0 0 1,0 0-4,0 0-1,0 0 0,0 0-5,0 0 6,0 0 2,0 0 2,0 0 0,0 0-4,0 0 2,0 0 0,0 0 1,0 0-1,0 0 0,0 0 0,0 0 1,0 0-1,0 0 0,-2-3 1,1-2-2,0 0 1,-1-5 0,-1-7-2,-6-5 2,-5-16-13,-7-11-10,-3-11-21,1 2-16,7 9-16,11 10 15,5 12 27,6 10-41,14 3-103,-8 6-183</inkml:trace>
  <inkml:trace contextRef="#ctx0" brushRef="#br1" timeOffset="294711.6044">19098 15193 415,'0'0'18,"0"0"-18,0 0-12,0 0 0,0 0 12,-80-3 1,74 3 10,1 0 15,1 0 39,1 0 32,0 0-26,-3 0 14,2 2-12,-1-1-41,-2-1 7,2 1-16,1-1 6,-2 0 0,-3 0-1,-1 0-1,-1 0-19,0 2-8,1-2 18,5 0-8,4 0 28,1 0 20,0 0 7,0 0 10,0 0-33,0 0-14,0 0 1,0 0-22,0 0 0,0 0 1,0 0-6,0 0 7,0 0-9,0 0 0,0 0 1,0 0 2,0 0 3,9 0 7,10 0 2,7 1 26,2-1-17,0 2-3,4-1 6,5 3-26,5 5 11,3-1-7,0 4 2,4 2 19,-2-3-20,-2 0 9,-4-1 9,-5-6-17,-10-1-3,-5-1-1,-9-2-2,-8 0 7,-2 0-8,-2 0 0,0 0 3,0 0-1,0 0-2,0 0 0,0 0 2,0 0-2,0 0 0,3 0 0,-3 0 3,0 0-3,0 0 0,0-5 0,0 1 2,0-1-4,1 0 2,-1-2 0,2 0 1,-1-3-1,4-2 0,4-5 0,4-7 0,5-7-1,6-5 1,0-6 0,2 3 1,-5 3-1,-6 7 0,-1 8 0,-7 5 2,-2 4 3,-4 5-5,0 5 0,-1 2 5,0 0-5,5 0 0,8 29-5,7 16 5,5 14 5,1 5-5,-6-7 0,-3-3 10,-2-8-9,0-3 3,-2-9-4,1-7 1,-6-9 0,1-8-1,-4-8 0,-1-2 2,3 0 0,3-20-1,3-15-1,2-11-3,2-10-4,-1-3-1,3 0 4,2 5 2,0 11 3,0 14-1,-6 12 0,-7 14 0,4 3-1,2 24 1,4 18 0,6 7-4,-3 1 5,0-6-1,-2-4 0,2-5 0,4-5 2,1-7-2,-2-4 0,-2-6-3,-4-7 7,-5-3-5,-2-3 1,-2 0 0,1 0 19,2 0-18,12 0 0,11-4 16,14-6-16,15-1 9,4-1-7,4 1-1,-14 1 19,-15 2-17,-4 2-1,6-2 9,4-2-10,11 0-2,-3 2 0,-8 0 4,-14 2-1,-14 3-3,-12 0 0,-6 3-4,-3 0 5,0 0-2,0 0 0,0 0 1,0 0-4,0 0 4,0 0 0,0 0 2,0 0-1,0 0-2,0 0-1,0 0 2,0 0-1,0 0 1,0 0 0,0-1 2,0 0 3,0 1-4,0-3-1,0 3 0,0-3 15,0-3-15,-1 1 0,-1-1 7,1 5 3,1 1 15,0 0-25,0 0 1,0 0-10,0 0 9,0 0-1,0 0-3,0 1 4,0 2-2,0 1 0,0-3 2,0 1-1,0-2 1,0 0 0,0 0 7,0 0 1,0 0 4,0 0-5,1 0-5,1 0 13,-1 0-15,1 0-4,-2 0 1,0 0-4,0 0 5,0 0-9,0 0-2,0 0 10,0 0-17,0 0 6,0 1 13,0-1-13,0 0 13,0 2-8,0-2 0,0 0 5,0 1-13,0-1 3,0 0 10,0 0-2,0 0 5,0 0 1,0 0 0,0 0 0,0 0 0,0 0-1,0 0 1,0 2 1,0 2-1,0 10-4,0 9 4,0 15 9,7 6-9,5 4 1,-1-3 11,-4-3-7,-1-6-1,-2-3-4,-4-5 5,0-4-8,0-3 3,0-5 0,0-3-1,0-6 4,0-3-5,0-4 2,0 0 0,0 0-1,0 0 1,0 0 0,0 0 2,0 0-1,0 0 0,0 0-1,0 0 0,0 0-5,0 0 5,-4 0-4,-24 0-1,-17 0-4,-14-1 7,-1 1 2,6 0-2,11 0-9,13 6 11,12 0-1,9-2-2,6-1 2,3 0 0,0 5-3,5 1 4,23 8 10,12 3-9,9 1 6,8-2 6,-3-1-10,-2-4 0,-6 3-3,-9-5 0,-10-2 0,-11-2 0,-14-2-4,-2 2 1,-15 6-7,-19-1 5,-9 6 0,-3-1 5,2 2-10,10 0 10,8-1-4,9-4 4,10-1 2,7-2 2,0 0-2,0-1 6,10 1 24,3 4-22,-1 1 4,3 5 4,0 7-5,1 6 3,-1 7-6,0 1-4,-2 4 23,-2 1-28,1-4 3,-5-10-2,-2-7 0,-4-12-4,-1-9-25,0-6-42,-12-7 6,-13-22-128,-2-11-258</inkml:trace>
  <inkml:trace contextRef="#ctx0" brushRef="#br1" timeOffset="296721.9072">21161 15197 247,'0'0'202,"0"0"-127,0 0 19,0 0-11,0 0 17,0 0 4,0 0-34,-5 0 34,5 0-3,0 0-11,7 4 4,9 5-18,11 2 10,7 1-3,8 0-34,3-2-13,-2-3-22,0-3-9,-4-1 3,-4-3-8,-4 0 0,-1 0-1,-6 0 1,-7 0 0,-9 0 0,-5 0 1,-3 0-6,0 0 5,0 0 0,0 0-6,0 0 6,0 0 0,0 0 0,0 0 2,0 0-4,0 0 0,1 0 2,7 0-7,7 0 7,1 0 0,7 1-1,-4 1 4,-9 1-5,-4-3 2,-4 0 0,-2 0 1,1 0 0,11 1-1,8 2 0,10-2 1,7-1-3,-6 0 2,-7 0 0,-8 0 0,-11 0 2,-2 0-2,-3 0 2,0 0-2,0 0 0,0 0-9,0 0 9,0 0 3,0 0 1,0-1-4,0-2 8,0-3-1,0-2 0,0-9-7,0-2 0,0-6-1,0-4 1,0-2 0,15-4 3,3-2-2,6 0-1,-1 3 0,-6 7 0,2 8 15,-10 9-14,-7 9 8,2 1-5,-1 9-4,3 25 0,3 19-5,4 14 5,1 2 14,-3 1-13,6-8 1,-4-5-2,-2-12 1,3-14-1,-3-11 0,-2-10 0,0-10 1,3 0 1,3-21-2,5-15 0,2-13 2,0-5-6,-1 3 4,-3 3 0,3 12-4,0 14 4,-2 11 0,4 9-1,-3 2 3,1 17-5,-4 18 1,-7 8 2,-4 3 1,-6 0 2,0-5-3,0-7 0,0-10 0,0-10 0,0-4 0,0-5 0,9-4 1,6-1 3,7 0-4,5-1 1,5-8 1,3-6 1,11 1-2,11-1-1,9-2 22,10 0-17,5 5 10,0 2 1,-4 3-5,-9 2 9,-11 0-20,-14 3 3,-18 2 17,-11-2-19,-8 2-2,-6 0 0,0 0 1,0 0-1,0 0-1,0 0 2,0 0 1,0 0 0,0 0-1,0 0 0,0 0 1,0 0-3,0 0 2,0 0 0,0 0-5,0 0 6,0 0-1,0 0 0,0 0 1,0 0-3,0 0 2,0 0-1,0 0-4,0 0 5,0 0 0,0 0 0,0 0 0,0 0-5,0 0 5,0 0-3,0 0-2,0 0 5,0 0 0,0 0-1,0 0 3,0 0-8,0 0 6,2 0 0,-2 0-4,0 0 4,0 0 0,0 0-1,0 0 1,0 0-6,0 0 6,0 0 0,0 0-2,0 0 3,0 0-2,0 0-1,0 0 1,0 0-7,0 0 2,0 0 1,0 0-2,0 0 3,0 0 0,0 0-1,0 0-9,0 0 9,0 0-23,0 0-6,0 0 12,0 0-8,0 0 12,0 0 3,0 0-5,0 0 19,0 0-9,0 0-14,0 0-5,0 0-44,0 0-29,0 0-9,0 0 29,0 0 35,-6-1 3,4-1 33,2 1 6,0 1 8,0-1-4,0-4 1,0 0-76,9-4-183,1 1-152</inkml:trace>
  <inkml:trace contextRef="#ctx0" brushRef="#br0" timeOffset="302965.8358">21150 16442 351,'0'0'116,"0"0"-81,0 0 25,0 0-22,0 0 5,0 0-4,0 0-39,7-1 11,-11 1-15,-4 0 7,2 0-3,3 0 2,3 0-2,0 0 68,0 0 40,0 0-1,0 0 12,0 0-25,0 0-16,0 0-5,0 0-28,0 0-11,0 0-13,0 0-15,0 0 12,0 0-18,0 0 0,0 0 5,0 0-4,0 0 9,0 0-2,0 0-4,0 0 17,0 1-20,0 2-1,0 7 8,0 0 1,0 5 10,0 2-2,0 1-3,0 4 20,0 5-22,1-3 5,1 3-3,-1-2-6,-1-6 0,0-1-8,0-3 0,0-5 5,0-6-5,0-3 0,0-1 2,0 0 0,0 0 7,0 0-8,0 0 0,-1 0 11,-2 0-12,-3 0 0,-4 0-1,-5 0-7,-5-1 8,-3-3-8,-7 4 6,-5 0-10,-4 0 12,2 0-1,7 0 1,13 4 0,9-1 0,8 1 0,0 2 0,0 4 4,9 1-2,4 1 6,1 2 4,6 1-6,2-2 11,8-1-17,11 0 0,6-2 11,3-1-7,-5-2-4,-10 1 0,-16-8 2,-12 2-6,-7-1 4,0 5-28,-7-1 12,-17 1 0,-7 5 13,-4 1 1,1 2 4,2 1-5,3 2 3,2-2 0,6-3-1,4-2 5,8-4-4,6-3 3,3 2 3,0 2 8,3 1-11,10 7 1,4-1 14,0 0-14,-3-2-1,0 0 4,-6 0-6,0 0 6,-5 5-7,-1 5 0,-2 3 6,0 3-4,0 1-2,0 0 6,-6-5-5,-4 1 11,4-3-10,1 0-1,1-2 19,-1-4-13,2-2 4,-4-5 1,5-1-9,1-3 3,-1-2-6,1-2 0,-1 1 2,2-2 0,0 0-4,0 0-2,0 0-12,0 0 4,0 0-31,0 0-32,0 0-79,0-8-133,-2-4-184</inkml:trace>
  <inkml:trace contextRef="#ctx0" brushRef="#br0" timeOffset="303903.7731">23231 15400 217,'0'0'0,"0"0"-17</inkml:trace>
  <inkml:trace contextRef="#ctx0" brushRef="#br0" timeOffset="314634.6748">23508 15394 428,'0'0'57,"0"0"-57,0 0-5,0 0 5,0 0 6,0 0-6,0 0 0,-82-32 7,78 31-5,2-2 15,-3-1-3,-1 1-6,-2 2 0,4 1-8,1 0 3,1 0-4,2 0 4,0 0-3,0 0 13,0 0 34,0 0 54,0 0-15,-1 0-29,0 0-26,-4 0-31,-1 0-89,-2 0-66,2 0-42,1 0-14</inkml:trace>
  <inkml:trace contextRef="#ctx0" brushRef="#br0" timeOffset="315452.1414">23358 15350 179,'0'0'205,"0"0"-69,0 0-36,0 0-8,0 0-11,0 0 25,-36-3-62,36 3 30,0 0 9,0 0-29,0 0 108,0 0-92,0 0-29,0 0 34,0 0-65,0 5 5,5 17 2,-3 6-5,-2 14 10,0 9-22,0 11 1,-9 11 44,-6 4-41,3 3 10,0 5 7,6-3-19,0-4 9,4-6-11,2-18 0,0-8 3,0-13 1,0-9-4,0-9 0,0-8 3,0-4-4,0-3 1,0 0 0,0 0 5,0 0 1,0 0-6,0 0 0,0 0 2,0 0-4,0 0 2,-1 0-9,-20 0-2,-13-3 1,-14 0-1,-12 3 8,-5 0-13,4 0 9,1 10 1,12 2 6,11 2-2,11-3 3,15 3-2,11 1-1,0 4 2,27 5 14,14 2-14,10 4 0,5-5 12,4-1-9,-1-1-3,-7-5 1,-12-1 3,-12 0-2,-13 2-2,-15 0-6,-3 7-10,-26 1 10,-16 0-11,-7 2-5,1-3 9,5 3 0,10-2 13,13 2 0,13-5-2,10 1 11,0-3-3,11 0 16,9 2-19,-2 0 51,0-1-43,-4-1-5,-4 5 22,-4 5-26,-5 9 5,-1 1 0,0 5 3,0 2 18,0 0-28,0 2 0,5-1 15,-1-6-13,-1-6-2,-3-7 0,0-7 5,0-8-6,-1-5 1,-2-4-9,3 1-9,15-6-166,24-2-308</inkml:trace>
  <inkml:trace contextRef="#ctx0" brushRef="#br0" timeOffset="317131.809">18545 17442 545,'0'0'130,"0"0"-38,0 0 4,0 0 21,0 0-38,0 0-18,-1-15-59,1 15 1,0 0 5,0 6-7,0 3 36,14 0 33,6 2 6,8-3 38,9 0-61,5 0-2,2 1-6,3 1-16,1 0-4,7 1-14,5 2-9,3 1 40,5-2-38,-1 1 1,3-1 11,6 2-14,8-1 7,5 1-9,4-4 0,-3-1 6,1-2-6,-6 1 0,-7-3 3,-1-1-2,-4 6 6,0 0-7,6 1 0,-1 0 8,-1 0-8,-7 2-3,-4-1 3,-5-1 0,-1-1-1,-2 0 1,0-3 0,0-3 3,0 1-3,0-2 0,3 2 1,2-2 2,1 0 1,1 3-4,-3-1 0,-1 1 5,-3 0-4,-1 2-1,-3-3 0,-5-1 3,2-1-6,2-1 3,1 1 0,-2-3-3,4 4 3,-3 0 0,3-1 0,9 0 0,2 4-1,0-4 1,-4-1 0,-11 2 0,-6-1 1,-5 2-1,8-2 0,-1 0 3,2-2-3,-3 4 0,-3 0 0,-2 0 3,0-1-1,0 0-2,3 2 0,-2-3 0,-5 0 2,-8 1-2,-12-4 0,-9 0-7,-1 0 7,0 3 0,1-1 0,1 0 1,6 2-6,-3-1 5,3 3 0,-3-6 0,-4 4 2,-6-3-2,1 1 0,-4-2 2,0 0-7,0 0 1,0 0 4,0 0-3,0 0 6,0 0-3,0 0 1,0 0 1,0 0 2,0 0-4,0 0 0,0 0-2,0 0 8,0 0-6,0 0 0,1 0 0,4 0 7,1 0-7,1-5 0,2 3-3,-4-3 6,-4 3-3,1 0 0,-2 1 0,1-9-2,1 1 2,2-6 0,0-1-4,4-4 7,1 1-3,-2 2 0,1 3 1,-2 1-1,0 2 0,-2 0 0,1-3-8,5-3 8,7-8-35,3-4-84,3-5-189,-7 1-230</inkml:trace>
  <inkml:trace contextRef="#ctx0" brushRef="#br0" timeOffset="318254.8033">21018 17377 421,'0'0'115,"0"0"-28,0 0 46,0 0-36,0 0-33,0 0-39,0-10 11,0 10-27,0-1 31,0 1 39,0 0-16,0 0 16,0 0-11,0 0-34,0 0 8,0 0-41,0 0 1,0 0 10,0 8-5,0 7 1,-1 9 18,-3 1 4,4 3 39,0 1-42,0-1-3,0-3 26,0-3-40,0 0 6,0-2-12,0-1 0,-1-2 14,-2 0-18,-4-3 0,7 1 26,-3-4-21,1-1 9,2-2-4,-1 2-9,1-3 25,0-1-26,0 0 0,0 1 4,0-2 1,0 2-5,0 2 0,0 1 2,0-3 6,0 1-8,0-1 0,0 0 18,0-2-17,0 0 8,0-5-9,0 3 3,0-3 1,0 0-4,0 0 0,0 0-1,0 1 5,0-1-4,0 0 0,0 0 0,0 0 0,0 0 0,0 2-8,0-2-19,0 0-92,0 0-229,0-8-534</inkml:trace>
  <inkml:trace contextRef="#ctx0" brushRef="#br0" timeOffset="320813.8635">16588 15037 381,'0'0'81,"0"0"-27,0 0-8,0 0 2,0 0-1,0 0-14,-18 0 2,18 0 8,0 0 61,0 0 1,0 0-29,0 0 4,0 0-26,6 0-1,6 0-5,9 0-30,3 0 10,4 0-4,4 0-8,5 0 17,-1 10-26,4-3-3,0 2 29,3-2-31,-1 1 11,0-3-6,-6 0-2,-8 0 9,-3-3-14,-5-2 0,-5 0 19,3 0-14,3 0 20,1 0-8,5 0-17,0 0 24,1 0-24,-3 0 0,2 0 11,-3 2-5,-2 1-6,-2 0 0,-4-2 4,-4 2 10,-2-2-14,-4 0 0,0 2 5,2-3-1,2 4-4,4-2 0,-2 4 2,1-1-5,-2 1 3,-2-1 0,-1-2 2,-5-1 0,-1-2-2,-2 0 0,0 0 5,0 0-1,0 0-4,-9 0 0,-11 0 7,-9 0-5,-3 0-2,0 0 0,2 0 1,0 0-1,0 0 0,-4 0 0,-2 0-1,-3 0 2,1 0-1,-1-1 0,-1 0 0,1 1-7,0 0 7,-2 0-5,0 0-3,2 0 1,6 0 5,6 0-4,8 0 6,6 0-17,2 0 17,-1 0 0,-1 0-7,-5-2 8,-6-1-2,-3-1-2,2 2 3,-1-4-8,4 4 8,4-1 0,6 0-3,5 1 7,4 2-4,1 0 0,2 0 1,0 0 2,0 0-3,0 0 0,0-1-3,0 1 7,0 0-4,0 0 0,0 0-13,0 0 1,0 0-12,12 0-17,27 0-23,25 0-137,20-3-80,7-1-181</inkml:trace>
  <inkml:trace contextRef="#ctx0" brushRef="#br0" timeOffset="323805.5591">22367 14418 785,'0'0'173,"0"-73"-55,0 55 6,0 7-7,0 11-30,-3 0-41,-5 17-46,-1 14 3,-3 10 23,2 5-23,2-4 1,1-2 4,4-6-3,3-9-5,0-6 0,0-9-21,0-5 5,0-5-44,0-5 45,0-21 7,2-10-17,6-9 20,0-5-1,2-4 6,7 2 4,5 4-3,5 6-1,10 8 12,6 9-8,2 11 10,-5 11-6,-7 3-5,-8 9 28,-11 16-31,-12 9 0,-2 6 4,-32 0-1,-8-3 0,-6-1-3,2-7 0,4-7-16,10-6 16,10-6-8,10-5-3,9 2-5,1-2 9,0 7-5,18 2 12,5 1-8,7 0 8,0 1-9,2-3-38,2-1-39,2-5 7,3-3 10,-1-3-27,-8-1 91,-5 0-13,-9-3 18,-5-9 13,-5-2 18,-6-3 33,0 1-20,0 1-32,-17 2 31,-3 7-42,-4 6 1,-4 0-2,3 17-3,1 7 1,10 4-1,8 1 3,6-2-14,0-7 14,2-6 0,8-6 2,8-8-1,-1 0 23,2 0 3,1-15-22,-1-2 39,-2-2-40,-1 1 26,-7 8 18,-4 3-24,-3 7 22,-2 0-41,0 3 10,-2 16-21,-9 8 14,5 2-8,1-1 0,5 2 6,8-1-12,18 5-97,4-2-149,-5-1-437</inkml:trace>
  <inkml:trace contextRef="#ctx0" brushRef="#br0" timeOffset="325147.9184">21540 15744 636,'0'0'177,"0"0"-109,0 0 37,0 0 46,0 0-63,0 0-43,19-3-5,-29 37-16,-3 4 33,-3 7-23,5 3-29,0-2 12,4 2-17,4-8 0,-1-5 3,4-12 3,0-8-7,0-7 1,0-8-10,0 0 6,0-12 4,14-15 0,2-4 5,6-1-2,-7 5-3,-4 10 0,-4 5 5,-3 5 13,-3 5-18,-1-1 0,0 3 14,0 0-8,0 0-6,0-2 0,0-9-1,-4-4-7,-8-8-29,0-5 21,8 0 2,4-3 14,0 5-2,19 1 1,5-1 1,-2 5 4,-2 4-4,-4 2 0,-6 3 14,-3 6-12,-3 0 14,1 5-9,6 1-6,9 0 10,8 13-11,4 11 0,-7 5 8,-12 1-8,-13-1 0,-10-1-3,-20-2-2,-7-6-1,-4-5-19,1-6-1,6-3 22,6-2-12,11-4 16,8 0 1,8 0 1,1 0 52,0 0-34,0 0-3,0 0 17,0 0-34,0 5 0,0 3-2,8 4 2,3 0-6,1 1 6,-3 1 0,-2 0-4,-1 3 6,1-1-2,1 2 0,-3-1 1,-1 0-3,-2-5 2,-2 0 0,0-5-4,0 0 7,0-3-4,0 1 1,0-2-3,0-1-9,0-2-10,0 1-3,0 1 22,0 0-18,0 2 11,0 0-5,0 0 15,1 4-12,7-5 12,0 0-4,0 0-4,7-3-59,9 0-99,9 0-400</inkml:trace>
  <inkml:trace contextRef="#ctx0" brushRef="#br0" timeOffset="325454.6075">21913 16137 663,'0'0'603,"0"0"-591,0 0 25,0 0 70,0 0-57,0 0-23,-48-50-27,14 72 0,1 9 1,8 4 5,10 1-6,9-1 0,6-4 1,0-6 24,16-5-25,8-5 0,13-5 5,10-7-5,5-3-93,-4 0-224,-10-18-496</inkml:trace>
  <inkml:trace contextRef="#ctx0" brushRef="#br0" timeOffset="326415.0563">19786 14352 968,'0'0'216,"0"0"-183,0 0 14,0 0-9,0 0-35,0 0 8,0 87 19,0-39-7,-6-2-23,-3-9 0,0-3 0,6-13-2,1-9-18,2-7-43,0-5 49,0-8 6,13-17 8,-1-11 0,2-5 1,-2-8 4,1 0-2,4-1-3,3 4 0,0 7 21,5 5 1,-2 10-1,-2 8 17,-3 7-9,-4 9 1,0 0-29,0 15 3,-4 12 9,-5 5-11,-5 0-2,0 3 0,-21-6 4,-3-2-11,-5-6 3,1-3 4,3-4-14,8-2 17,10-3-3,6 1 0,1-1 1,0 2 17,1 1-9,8 2 3,1 0 13,1 1-20,5 0-6,7 2 1,11-3-48,8 1-93,0-3-119,-8-3-205</inkml:trace>
  <inkml:trace contextRef="#ctx0" brushRef="#br0" timeOffset="327585.8266">20220 14711 552,'0'0'248,"0"0"-139,0 0 20,0 0-41,26-79-19,-26 65 27,0 0-67,-3 3-6,-11 1-13,-6 0-6,1 4-4,-2 2 0,1 4 0,6 0-9,2 0 9,5 4-5,2 1 2,3 4-1,1-3-11,0 3 15,-2-1 0,0 1-1,-3-1 3,0 1-2,1-1 0,0-3 3,3-3-1,0 0-2,2-2 0,0 0 6,0 0 0,0 0-2,0 0 12,0 0-15,0-10 14,0-4-15,0-5 0,2-6-1,7-3 3,3-6-2,3-3 0,-2 4 4,2 4 12,-4 8-14,-4 8 12,-4 8 34,-3 2-41,0 3 10,0 0-17,0 0 11,0 12-22,-3 13 8,-7 9 3,-1 5 8,-1 0-7,5-2-1,-3-4 0,6-3 3,0-8-4,4-5 1,-2-5 0,2-4-3,0-5 6,0-2-3,0-1 0,0 0 0,-1 0-1,1 0 1,0 0 0,0 0 4,0-6 1,0-6-2,0-3-3,0 0 4,1 1-1,4 3-3,-1 3 0,1 2 27,-1 3-19,4 1 17,4 2-18,3 0-2,7 0 7,0 3-12,-1 7 0,-6 1 18,-3 3-12,-6-1-6,-6-1 0,0 3 5,0-2-4,-6-1-1,-9-3 0,-6 2 3,-1-4 1,-2 0-4,0-3 0,0 0-18,1-2 14,0-2-57,-1 1-10,6 2-19,3 1-86,5 2-45,9-2-110</inkml:trace>
  <inkml:trace contextRef="#ctx0" brushRef="#br0" timeOffset="333998.1773">17568 14139 1091,'0'0'109,"0"0"28,0 0-44,-10-73-18,7 66 50,1 7-58,1 0-50,-2 20 0,-2 24-3,-5 16-14,-2 9 9,-6-3-5,3-5-1,4-6-3,11-9-26,0-7-30,17-10-121,16-14-110,4-15-192</inkml:trace>
  <inkml:trace contextRef="#ctx0" brushRef="#br0" timeOffset="334320.6728">17856 14122 967,'0'0'128,"0"0"-38,0 0 29,0 0 0,-88-60-71,57 94-43,-1 19 14,7 7-19,12 3 0,13-5 5,0-4 2,19-8-7,9-10 0,7-12 1,-2-9-5,-5-13 4,-3-2 0,-7-12 9,-6-13-3,-8-8 2,-4 4-3,0 3-3,-25 8 9,-11 11-11,-9 7 0,-5 0-13,2 7 13,9 11-4,11 0-24,14 0-76,14 1-100,0-5-178</inkml:trace>
  <inkml:trace contextRef="#ctx0" brushRef="#br0" timeOffset="335467.6342">18945 16482 401,'0'0'39,"0"0"-10,0 0 57,0 0 39,0 0 86,0 0-106,-33-26-28,33 9-6,12-1-19,3-1 14,1 4 2,-2 3-42,2 2 41,-1 3-45,6 7-5,3 0-1,-1 5-15,-3 15-2,-7 3 1,-9 7 0,-4-1 1,-1 1-1,-18-1-6,-8-5 3,-1-4-20,-2-5 6,5-7 0,7-4 2,12-1-2,4-3 22,2 0-5,0 0 38,0 0-17,0-3 7,3 3-6,9 0-22,9 0 10,3 9-10,0 8 0,-5 3 7,-8-2-4,-6 2 3,-5 0-6,-3 0 4,-19-3-3,-6-2-1,-5-4-1,2-4-3,4-2-20,6-5-6,6 0-19,3-6-43,6-11-54,5-4-114,1-3-343</inkml:trace>
  <inkml:trace contextRef="#ctx0" brushRef="#br0" timeOffset="335804.7135">19219 16487 888,'0'0'192,"0"0"-191,0 0 4,0 0 3,0 0 19,0 0 28,-54 100-38,54-69-13,0-3 49,4-4 4,9-4-7,5-4-8,-3-6-14,1-2 17,3 1-21,3 2-8,0 0 31,-1 5-36,-8-1 1,-7 4-3,-6-1-8,0 0 6,-6-2-7,-17-2 0,-2-2 4,-3-4-4,0-5-14,-1-3-40,1 0-21,3-15-78,3-6-92,9-5-157</inkml:trace>
  <inkml:trace contextRef="#ctx0" brushRef="#br0" timeOffset="336062.289">19235 16517 764,'0'0'154,"0"0"-79,0 0 68,0 0-57,0 0 11,0 0-51,70-6-38,-19 6 5,9 7-13,6 3-44,1-3-186,-2-7-577</inkml:trace>
  <inkml:trace contextRef="#ctx0" brushRef="#br0" timeOffset="336668.9697">21191 17096 726,'0'0'430,"0"0"-291,0 0-24,0 0 21,0 0-56,0 0-17,-8-17-45,8 44-17,-4 10 32,0 4-28,-1 2-4,1-5 18,1-1-14,1-3-6,2-5 1,0-5-12,0-5-10,0-4-64,5-5-56,11-6-43,8-4-82,6 0-145</inkml:trace>
  <inkml:trace contextRef="#ctx0" brushRef="#br0" timeOffset="337163.2388">21520 17215 362,'0'0'596,"0"0"-532,0 0-15,0 0 2,0 0 12,-77-78 37,67 70-84,4 2-2,6-4 31,0 3-6,6 4-2,12-1-37,12 4 0,7 4 17,9 16-14,-4 13 11,-5 6 15,-11 1-11,-13 2 16,-13-5-34,-2-2 0,-25-7-8,-8-6 8,-9-8-12,0-8-7,-2-6-9,6 0 25,12-6-7,15-8 10,9-5 18,4 2-2,0 1 33,11 2-20,0 8-2,1 2 17,-3 4-36,3 0-4,5 1 1,10 16 0,8 5-5,2 1 0,0 2 1,-2-2 4,-1-1-5,-1 0-6,3-2 0,4-3-62,9-3-93,2-4-143,0-10-204</inkml:trace>
  <inkml:trace contextRef="#ctx0" brushRef="#br0" timeOffset="338542.9847">23735 16912 562,'0'0'277,"0"0"-216,0 0 12,0 0 22,0 0-23,0 0-2,0 0-48,0 0-9,0 0-13,-7 0 7,0 0-1,-2 0-6,2 0 0,2-5 7,4-7-7,1 3 6,0-5-5,1 4 2,9 0 27,2 2-20,6 2 9,2 6-3,3 0-5,1 14 7,-4 17 7,-5 10-6,-8 5 33,-7 3-41,0 1-2,-10-1 3,-13-8-11,-3-5 4,-6-9-5,-3-10 0,2-8 3,1-9-3,7-7 0,7-16 10,6-11 1,5-4 4,4 4-13,3 3 2,0 12 52,0 9-37,9 6 6,6 4-13,8 8-8,12 15-6,3 10 2,0 0 0,-6 0 2,0-4-2,-1-2-1,4-9 0,-1-2-14,2-6-29,-1-5-60,-2-5-24,1 0-32,-2-14 36,-2-11 47,-5-7 61,-4-6 16,-5 4 13,-5 6 38,-5 6 2,-3 9 47,-3 9-37,0 4-26,0 3-36,-12 20 6,7 15 6,5 3 20,0 0-4,21-5 37,7-6-41,5-10 7,2-6-8,-1-10 0,-7-4 22,-7-4-4,-7-18-25,-9-7 17,-4-15-27,0-1-7,-12-5 2,-10 3 3,-5 10-10,-2 15 5,1 13-2,3 9-12,2 0-4,-1 5-10,1 12-31,2 4-47,1 1-89,3-2-170,5-4-393</inkml:trace>
  <inkml:trace contextRef="#ctx0" brushRef="#br0" timeOffset="390971.4146">6850 14783 781,'0'0'61,"0"0"-35,0 0 59,0 0-74,0 0 53,0 0-16,0 0-31,3-7 34,-2 5-6,-1 2 3,2 0 14,-2 0-45,0 0-4,0 0-11,0 0 1,0 0 1,0 0-4,0 0-8,0 0-2,0 0-42,0 0-6,0-3-26,0-4-64,0-3-173</inkml:trace>
  <inkml:trace contextRef="#ctx0" brushRef="#br2" timeOffset="403611.7688">4905 3430 1176,'0'0'130,"0"0"-88,0 0-25,-15 90-5,9-29 12,-3 3 39,0-2-40,-6-2-18,3-6 1,-4-6-4,1-11-4,0-10-24,6-14-31,3-13 25,3-11-11,3-28 14,0-23-2,3-18 8,15-12 23,9 0 6,1 7 41,3 17 33,4 15-66,8 16 28,3 9-2,8 13-18,6 6-3,0 9-1,-10 5-14,-19 19 15,-19 7-19,-12 11 0,-24 6-2,-25 8 4,-12 3 1,-7-4-3,9-5 6,11-11-18,17-10 6,10-3-16,14-8 17,5-4-14,2 0 16,0-1 0,2 0 3,11 1 3,5-1-3,9 1 0,7 0-3,5 0-5,7-2-19,6-1-4,-4-5-11,-3-2 20,-13-4-8,-6 0 30,-8-4 5,-2-10-4,-5-6 17,-7-6 11,-4-3-5,0 0 24,-16 2-47,-7 10-1,-5 12 0,-9 5-6,-11 20 5,-1 18-4,4 12 5,12 3-11,17-3 11,15-8-20,1-12-19,7-10 13,8-10 20,1-10 6,7-3 0,2-24 40,8-11-37,0-8 16,2 0 16,-5 7-6,-9 13 14,-6 10-13,-8 10-11,-2 6 11,-2 9-30,2 22-12,5 8 9,0 7 6,-4-4 0,0-3-3,0-6-15,-4-9 12,5-7-114,4-9-96,5-8-162,2-5-345</inkml:trace>
  <inkml:trace contextRef="#ctx0" brushRef="#br2" timeOffset="403823.6352">5732 3645 1186,'0'0'134,"0"0"-72,0 0-21,0 0-28,0 0 16,118 15-21,-76-4-8,-11 2-54,-13 2-124,-13-1-69,-5-2-87</inkml:trace>
  <inkml:trace contextRef="#ctx0" brushRef="#br2" timeOffset="403985.3216">5612 3846 1404,'0'0'120,"0"0"-8,0 0-100,86-18 0,-28 17-24,9 1-86,-2 0-303</inkml:trace>
  <inkml:trace contextRef="#ctx0" brushRef="#br2" timeOffset="404667.3939">6827 3317 853,'0'0'154,"0"0"-128,6-86 28,-3 57-41,3 0 47,-1 5 58,2 5-67,3 2-27,2 10 4,8 4-9,8 3-2,2 4-17,1 17 0,-5 7 4,-11 4-4,-13 6-1,-2-1 1,-16 1-9,-15-4-10,-6-5-48,0-4-21,7-11 34,16-5-34,8-9 33,6 0 55,9-3 47,19-10 16,10 1 25,5 5 12,0 4-3,-6 3-66,-8 0 6,-13 7-16,-8 13-17,-8 6 2,-6 6-6,-24 2 0,-10 2 2,-8-6-2,-3-7-32,7-10-28,8-10-50,9-3-19,15-13-3,12-13 20,3-6-89,33-2-151</inkml:trace>
  <inkml:trace contextRef="#ctx0" brushRef="#br2" timeOffset="405013.9181">7393 3244 1164,'0'0'99,"0"0"32,0 0-121,0 0-9,0 0 0,0 0 4,-54 104-3,43-58-2,8-7 0,3-2-1,0-7 4,14-8-3,8-10 7,2-6-7,1-6 23,-2-6-15,3-21-1,-3-7 37,-2-8-32,-8-1 14,-7-1 10,-6-1-8,0 6 7,-12 10-35,-9 11 4,-1 10-15,0 8 2,-2 8-43,0 16-14,2 5-2,5 6-64,8-6-97,9-4-167</inkml:trace>
  <inkml:trace contextRef="#ctx0" brushRef="#br2" timeOffset="405228.0345">7973 3268 1383,'0'0'46,"0"0"-2,0 0-37,0 0 0,-105 77 26,74-38-13,1 0-11,3 1-9,2-7-22,6-3-22,1-10-154,3-11-89,4-9-283</inkml:trace>
  <inkml:trace contextRef="#ctx0" brushRef="#br2" timeOffset="405400.9256">7700 3216 1258,'0'0'152,"0"0"-64,0 0-69,0 0-4,0 0-2,67 89 38,-45-39-33,-2 1-14,-4 2-8,0 1-9,-6-3-95,6-6-74,-6-12-155,4-16-314</inkml:trace>
  <inkml:trace contextRef="#ctx0" brushRef="#br2" timeOffset="405899.6044">8189 3414 461,'0'0'95,"0"0"-55,0 0 29,0 0 52,0 0 22,0 0-56,28-42-70,-28 42-17,0 0-2,0 0 2,0 0-6,-6 0 6,0 0 0,2 0 8,2 0-6,2 0 17,0 0 12,0 0-13,0 0 15,0 0-25,0 0-7,0 0 22,0 0-9,0 0 36,0-5 40,0-7-40,9-12-6,2-8-22,3-7 13,-1 1 35,-3 4-27,-3 8 16,-5 12-9,-2 8-10,0 6-2,3 2-38,-1 23-10,1 13 6,-3 10 8,0 4-1,0 1-3,0-1 4,0-2-5,0-5 1,-5-4-14,0-7-14,1-11-82,1-10-46,3-7-103,0-6-119,12-12-150</inkml:trace>
  <inkml:trace contextRef="#ctx0" brushRef="#br2" timeOffset="406243.447">8569 3280 769,'0'0'378,"0"0"-228,0 0-33,0 0-96,0 0 21,0 0-42,-3 33 0,-5 9 6,5 6-1,3 0-2,0-3 3,14-2-3,6-7 7,7-10-10,0-9 0,1-9 15,0-8-11,-1-11 27,-2-24 7,-5-14-15,-7-4 29,-8-3-46,-5 5 14,0 5 11,-17 9-30,-2 8 3,-8 9-4,-1 13-12,-11 7 7,-6 10-35,-5 19-25,-3 7-8,1 5-58,2 2-189,4-4-308</inkml:trace>
  <inkml:trace contextRef="#ctx0" brushRef="#br2" timeOffset="406783.1347">6602 3972 830,'0'0'118,"0"0"40,0 0-79,0 0 23,0 0-11,83 29-20,-5-16 15,35 1-32,41 0 12,34 1-17,30-2-5,21-1 37,1 1-27,-6-1-20,-27 1 16,-24 1-38,-42-2 9,-36 0-21,-33 0 7,-26-4-19,-19-3 9,-12-1-51,-5-4-14,0 0-40,-6-4-87,-4-9-437</inkml:trace>
  <inkml:trace contextRef="#ctx0" brushRef="#br2" timeOffset="407437.1705">6047 12872 579,'0'0'0,"114"-64"-129,-58 15-77</inkml:trace>
  <inkml:trace contextRef="#ctx0" brushRef="#br2" timeOffset="409107.8089">6425 4511 864,'0'0'141,"0"0"-111,0 0 25,0 0-45,0 0 75,0 0-28,-23-58-37,19 51-9,1 0-3,3 0 57,0-1-2,14 1-30,11 4 11,3 3-42,5 0 6,-3 10-2,-7 14-4,-11 6 0,-12 4-2,0 4 0,-21-2-11,-13-1 8,-9-2-34,-2-8-6,11-9-35,10-9 32,12-7 38,12-6 8,1-12 134,19-8-73,7 6 3,3 5-5,-4 8-23,-3 7 4,-5 1-40,-4 21 0,-4 11-13,-10 6 17,0 5-4,-10-2 0,-20-8 2,-7-4-9,-7-11-24,2-9-33,2-10 3,10-2-29,12-20-84,15-14-115,3-5-343</inkml:trace>
  <inkml:trace contextRef="#ctx0" brushRef="#br2" timeOffset="409423.7636">6784 4464 540,'0'0'729,"0"0"-652,0 0-6,0 0-71,0 0 5,0 0-5,-31 86 2,16-43-1,10 1 7,5-5-3,12-7-5,15-8 4,-1-13-4,2-8 21,-3-3-16,-4-16 20,-4-14 42,-4-10-34,-6-7-6,-7-7-25,0 1 5,-4 3-2,-8 11-5,0 14 0,6 12-2,1 11 2,1 2-25,-3 0-57,-1 12-37,1 7-80,-1 0-195</inkml:trace>
  <inkml:trace contextRef="#ctx0" brushRef="#br2" timeOffset="409621.2523">7185 4607 1338,'0'0'58,"109"-27"6,-44 17-41,-3 7-14,-17 3-7,-11 0-4,-16 7-90,-9 3-189,-3-8-119</inkml:trace>
  <inkml:trace contextRef="#ctx0" brushRef="#br2" timeOffset="409829.1663">7403 4407 1019,'0'0'427,"0"0"-323,0 0-9,0 0-78,0 0 18,0 0-32,-7 85 25,2-32-8,2 5-18,0 1 9,1-3-11,2-2-16,0-9-19,0-9-110,8-12-143,6-17-285</inkml:trace>
  <inkml:trace contextRef="#ctx0" brushRef="#br2" timeOffset="410058.8879">7721 4468 1474,'0'0'67,"0"0"30,0 0-21,0 0-51,0 0-15,0 0-10,13 41 5,-13 0-5,-6 5 0,2 1 3,4 1-16,0-2 11,0-5-98,12-8-68,5-10-223,4-13-463</inkml:trace>
  <inkml:trace contextRef="#ctx0" brushRef="#br2" timeOffset="410392.8475">7946 4511 1409,'0'0'56,"0"0"43,0 0-27,0 0-62,0 0-10,0 0-13,-12 48 13,3 10-3,2 0 3,5-1 0,2-9-4,0-12 4,5-11-4,9-11-4,2-11 8,9-3 0,5-17 0,4-19 0,-1-11 11,-6-6-9,-11 3 13,-13 2 6,-3 4-6,-8 9 7,-17 5-22,-5 12-1,0 8-6,2 10-1,7 0-17,8 5-42,8 9-42,5 6-53,9 2-87,24 0-208</inkml:trace>
  <inkml:trace contextRef="#ctx0" brushRef="#br2" timeOffset="410580.9599">8319 4739 1105,'0'0'420,"0"0"-401,125-41 66,-74 34-70,4 7 15,-9 0-30,-9 0-7,-7 2-47,-9 4-133,-11-6-118,-3 0-215</inkml:trace>
  <inkml:trace contextRef="#ctx0" brushRef="#br2" timeOffset="410794.8342">8601 4434 1431,'0'0'93,"0"0"-53,0 0-38,0 0 23,0 0 23,-3 104 8,3-49-39,0 6-8,0-2-7,0 0-2,-4-6-14,-4-4-42,3-9-60,4-9-50,1-14-207,9-17-113</inkml:trace>
  <inkml:trace contextRef="#ctx0" brushRef="#br2" timeOffset="411019.4601">8948 4579 1452,'0'0'95,"0"0"2,0 0-29,0 0-55,0 0-1,0 0-12,2 52 2,-2-12-1,0-3-1,0 1 3,-2-6-13,2-4 10,0-4-77,0-6-68,2-13-221,16-5-487</inkml:trace>
  <inkml:trace contextRef="#ctx0" brushRef="#br2" timeOffset="411335.1867">9224 4573 898,'0'0'533,"0"0"-523,0 0 91,0 0-60,0 0 12,0 0 2,12-37-55,-2 42-3,7 11 3,4 9 2,4 4 17,-1 3-7,0 0-12,-3 0 48,-2-4-45,-3 0 11,-8-2 9,-2-1-18,-6-1 6,0-2-11,-14-2 0,-6-5-5,-3-4 5,1-4-23,-1-7-14,-3 0-31,-3-14-41,5-13-61,8-7-239,16-4-463</inkml:trace>
  <inkml:trace contextRef="#ctx0" brushRef="#br2" timeOffset="411502.8431">9263 4580 1282,'0'0'275,"0"0"-155,0 0-63,83-52-30,-8 39-27,16-1-56,8-4-365</inkml:trace>
  <inkml:trace contextRef="#ctx0" brushRef="#br2" timeOffset="411983.3928">10215 4021 518,'0'0'548,"0"0"-401,0 0 42,0 0-95,0 0 58,0 0-72,0 0-8,12 4-44,-1-4-21,16 0 20,23 0-27,21 0-22,7 0-70,-2 0-84,-14 0-177,-17-4-388</inkml:trace>
  <inkml:trace contextRef="#ctx0" brushRef="#br2" timeOffset="412177.8443">10137 4242 1486,'0'0'110,"0"0"-22,0 0-33,0 0-20,0 0-10,115-4-25,-9-1-2,30 1-117,16-7-264</inkml:trace>
  <inkml:trace contextRef="#ctx0" brushRef="#br2" timeOffset="415957.2515">11063 3545 1156,'0'0'140,"0"0"-66,0 0-68,0 0 8,-16 71-13,9-35 0,2 5 9,2 3-6,1-4-5,2-4 1,0-10-33,0-9 9,0-7-14,0-10 38,10 0 23,12-10 41,9-9-9,3-1-4,-1 3 13,-6 8 13,-2 9-44,-2 0-28,2 26 18,-1 15-19,-6 10 6,-11 4-8,-7 6 6,-7-5-7,-21-5-1,-8-6 0,-4-13-16,-2-11-2,0-13-37,0-8-51,3-12-31,13-26-117,10-12-322</inkml:trace>
  <inkml:trace contextRef="#ctx0" brushRef="#br2" timeOffset="416139.356">11093 3645 793,'0'0'548,"0"0"-402,14-78-32,9 59-65,7 8-17,11 11-32,11 0-4,4 26-25,0 10-120,-10 8-104,-11-5-150</inkml:trace>
  <inkml:trace contextRef="#ctx0" brushRef="#br2" timeOffset="416433.6251">11518 4030 1470,'0'0'98,"0"0"7,0 0-95,0 0 31,0 0-40,0 0-1,11 0-24,-11 2-57,0 0 12,0-2 10,0 0 58,0 0 1,0-6 26,1-12 25,12-1-3,3 0-16,0 3 22,-4 6-48,-4 6-1,-3 3-10,1 1-2,3 2-84,0 17-89,3 3-141,-6-3-151</inkml:trace>
  <inkml:trace contextRef="#ctx0" brushRef="#br2" timeOffset="416932.4814">11907 3741 1295,'0'0'102,"0"0"6,0 0-23,0 0-35,0 0-7,0 0-43,10-11-5,-17 43-8,-7 6 13,5 8 0,-1 0 16,5-1-13,5-4 5,0-6-8,0-6 4,4-9-4,7-8 0,5-4 0,1-5 5,8-3-3,11 0-4,8-9-7,6-5-65,0-1-28,-6 0-129,-13 4-91,-13 0-211</inkml:trace>
  <inkml:trace contextRef="#ctx0" brushRef="#br2" timeOffset="417123.5256">12144 3916 239,'0'0'922,"0"0"-791,0 0 18,0 0-88,0 0-6,0 0-6,-42 26-30,28 21 38,1 1-5,5 0-36,7-4-6,1-2-10,0-4-14,0-5 5,0-7-101,0-10-58,9-15-110,7-1-219</inkml:trace>
  <inkml:trace contextRef="#ctx0" brushRef="#br2" timeOffset="417391.6452">12369 3906 716,'0'0'81,"38"-74"-9,-32 52-30,-4 6 89,-2 10 0,0 6-33,0 0-29,0 0-69,0 17 7,0 10-7,0 7 32,14-1 37,9 3-16,4 0-2,1 1 17,-1-3-16,-5-2-3,-8-3-36,-10 0-4,-4-4 1,-1-4-10,-20-3-9,-3-7-5,-3-6-36,1-5-40,0-7-33,6-21-144,13-12-255</inkml:trace>
  <inkml:trace contextRef="#ctx0" brushRef="#br2" timeOffset="417598.9572">12427 3771 150,'0'0'1380,"0"0"-1352,122-58-16,-37 55-12,13 3-15,7 8-177,1 9-332</inkml:trace>
  <inkml:trace contextRef="#ctx0" brushRef="#br2" timeOffset="419063.1255">23130 13914 658,'0'0'254,"0"0"-163,0 0 13,0 0 44,0 0-77,0 0-57,0 27 35,-3 9-26,-3-2-17,-1-2 11,1-4-15,1-6-2,5-5 0,0-7 4,8-5 4,25-5-4,12 0 11,4 0 51,-4 4-16,-13 6 5,-11 5-22,-13 10-27,-8 5 9,0 4-15,-29 5 0,-16-5 4,-5-5-4,0-7-34,10-12-51,15-10-30,13-6-69,12-30-165,10-13-449</inkml:trace>
  <inkml:trace contextRef="#ctx0" brushRef="#br2" timeOffset="419248.2102">23241 13905 675,'0'0'663,"0"0"-559,0 0 11,0 0-26,0 0-89,107-42 6,-63 47-14,3 15-81,-10 1-170,-8 0-252</inkml:trace>
  <inkml:trace contextRef="#ctx0" brushRef="#br2" timeOffset="419430.5698">23567 14090 1420,'0'0'182,"0"0"-163,0 0 83,0 0-48,0 0-51,0 0-3,0-16-17,0 25-119,3 1-62,8-2-186,7-8-499</inkml:trace>
  <inkml:trace contextRef="#ctx0" brushRef="#br2" timeOffset="419744.5038">23803 13977 1135,'0'0'234,"0"0"-199,0 0-29,0 0 1,0 76 5,-2-31-3,2 0 4,0-3-13,0-8 0,5-8 4,7-13-4,6-8 0,3-5-6,3-14 6,2-16-5,0-10 5,-8-5 0,-3 2 14,-5 8-9,-7 11 19,-3 10 27,0 10-5,0 4 26,0 5-72,0 26 1,-13 12-1,-5 9 8,1 3 7,2-4-11,8-5 3,5-10-14,2-5 2,2-9-78,17-12-64,4-10-220,4-3-413</inkml:trace>
  <inkml:trace contextRef="#ctx0" brushRef="#br2" timeOffset="419972.3209">24154 14008 717,'0'0'526,"0"0"-491,0 0-17,0 0 70,50 102 43,-17-53-46,-2-6-4,-7-2-60,-11-9-14,-8-3 11,-5-5-13,-5-5-8,-11-7 3,-5-5-27,-2-7-36,-3 0-99,5-14-157,8-13-392</inkml:trace>
  <inkml:trace contextRef="#ctx0" brushRef="#br2" timeOffset="420149.4522">24197 14012 1132,'0'0'242,"142"-59"-242,-48 39-3,-3 6-80,-22 4-409</inkml:trace>
  <inkml:trace contextRef="#ctx0" brushRef="#br2" timeOffset="422144.1855">4287 5651 1436,'0'0'64,"0"0"22,0 0-57,0 0-29,0 0 0,0 0 0,12 123 27,-24-52-22,-6-4-4,-1-6 13,10-12-13,5-11-2,4-8-7,0-11-34,0-12 2,5-7-12,3-6 52,8-27-2,3-20 2,-3-21-4,-3-12 4,-1 1 0,-1 5 0,9 15 1,7 16-1,10 9 48,4 6-34,3 15 7,-6 11 6,-10 8-19,-6 10-7,-11 21-1,-11 9 0,-2 12-7,-33 4 10,-10 1-3,-8 2 0,-2-6-8,5-4-14,11-9-21,14-8 4,17-8 25,8-4-34,24-7 36,9-7 12,1-3 1,-3-3 18,-2 0-7,-6 0 2,-3-7 28,1-3-39,-2-1 2,-1-3-5,-2 0 2,-5 0 11,-3 2-11,-7 7 14,1 4 44,-2 1-31,0 3-29,0 19-3,0 12 3,0 11 6,0 6-6,-5 7 1,-1 1 4,-3-3 1,-1-5-7,-1-11 1,5-11-9,3-9 7,2-9-49,1-6 8,0-5 42,6-5 1,19-19 4,5-8-4,4-8 0,-1 4 47,0 0-25,-5 8-5,0 8 36,-1 7-29,0 8 4,0 5-20,-9 2-5,0 15-6,-12 10 1,-6 4 2,-12 2-5,-18-2 9,-15-3-7,-5-9 3,4-8-28,11-10 14,9-1-46,12-16-12,14-13 16,24-12-152,34-4-276</inkml:trace>
  <inkml:trace contextRef="#ctx0" brushRef="#br2" timeOffset="422371.1626">5504 6014 1600,'0'0'27,"85"-50"39,-32 33-53,-4 9 0,-12 8-6,-7 0-7,-15 14-21,-8 11-170,-7 4-114,-28 0-150</inkml:trace>
  <inkml:trace contextRef="#ctx0" brushRef="#br2" timeOffset="422547.7971">5361 6195 1240,'0'0'259,"0"0"-112,0 0-102,119-29-36,-35 29-18,5 0-143,-1 5-446</inkml:trace>
  <inkml:trace contextRef="#ctx0" brushRef="#br2" timeOffset="426855.2981">6455 5753 235,'0'0'545,"0"0"-544,16-92 111,-12 65-41,2 3 47,-1 2-23,-1 4-42,1 2-1,2 7-6,-1 2-20,9 1 33,6 5-53,9 1-2,6 0 9,-1 11-11,-2 9 6,-7 6-8,-9 3 4,-11 5-2,-6 5-2,-6-2-7,-22 2-6,-9-6-37,-5-7-13,3-9-19,14-9 5,13-8 60,10-5 17,2-12 34,10-5 44,13 4-11,4 5 1,6 6-19,1 7-28,-1 0 29,-3 18-46,-9 9 7,-12 5 2,-9 1-10,-2 0-3,-26-2 0,-11-5-1,-9-6-20,-4-5 0,1-11-24,8-4-11,12 0-55,15-15-4,14-7-86,2-6-192</inkml:trace>
  <inkml:trace contextRef="#ctx0" brushRef="#br2" timeOffset="427185.8485">6981 5603 1137,'0'0'177,"0"0"-162,0 0 11,0 0-26,0 0 0,-69 106 13,66-48-12,3 0-1,5-11 0,14-8 0,3-13 7,0-10-4,1-8 18,1-8 21,0-3 0,6-23 5,-6-11-33,-5-9-13,-10-9 31,-9-3-29,-12-1 4,-18 6-7,-3 14 0,8 13-1,10 14-3,7 10-39,8 2-16,0 14-164,8 8-113,9 0-233</inkml:trace>
  <inkml:trace contextRef="#ctx0" brushRef="#br2" timeOffset="427381.1">7573 5617 1438,'0'0'67,"0"0"-3,0 0-64,0 0 0,-115 62 13,56-20-13,-1 0 7,15-4-17,10-7-54,15-6-110,8-11-103,6-14-215</inkml:trace>
  <inkml:trace contextRef="#ctx0" brushRef="#br2" timeOffset="427564.8816">7246 5602 641,'0'0'519,"0"0"-367,0 0 12,0 0-104,0 0-2,0 0-35,38 30-12,-17 12 24,-1 0-22,-3 2-6,-1 2-2,-5 0-5,0-1-41,-3-6-78,6-9-171,0-13-274</inkml:trace>
  <inkml:trace contextRef="#ctx0" brushRef="#br2" timeOffset="427816.6659">7774 5595 1400,'0'0'105,"0"0"-40,0 0 24,0 0-75,0 0 14,0 0-28,3 49 0,-3-5-1,0 1 1,-4 1 0,-8-2-4,4-6 4,2-4-44,2-5-48,4-12-84,0-9-176,0-8-532</inkml:trace>
  <inkml:trace contextRef="#ctx0" brushRef="#br2" timeOffset="428205.8349">7977 5603 1365,'0'0'130,"0"0"-104,0 0 4,0 0-30,0 0-9,0 0-8,-15 40 8,4-8-17,6 0 20,2-7-31,3-7 12,0-6 4,0-7 6,8-5 15,11 0 13,6-4 12,6-7 39,2 0-29,-3 8 13,-3 3-7,-3 0-22,-5 15-2,-4 14-17,-7 5 0,-8 4 6,0 0-3,-11-3-3,-13-6 0,-7-4 3,-3-8-8,4-4-37,4-7-24,6-6 21,9-3-57,11-19-92,6-14-346</inkml:trace>
  <inkml:trace contextRef="#ctx0" brushRef="#br2" timeOffset="428402.7641">8088 5551 1408,'0'0'106,"92"-42"-104,-40 32-2,-4 9 20,-3 1-20,-8 18-9,-4 11-109,-9 0-293,-10-3-521</inkml:trace>
  <inkml:trace contextRef="#ctx0" brushRef="#br2" timeOffset="429053.5875">6304 6313 622,'0'0'38,"0"0"49,-102-3 17,77 3-2,7 0 19,6 0-62,3 0 6,6 0 21,3 0-19,0 0 0,3 3 15,30 3-22,28 1 25,36 1-30,31-1-12,29-4 14,25-1-29,28-2 3,29 0-1,25-2-22,7-6 33,-10-2-41,-22 1 1,-41 2 25,-44 4-24,-41 0 6,-35 1-8,-29 2 9,-24 0-21,-17 0 5,-8 0-71,0 0-3,-3 0-50,-21 0-64,-7 0-119,-11 0-300</inkml:trace>
  <inkml:trace contextRef="#ctx0" brushRef="#br2" timeOffset="432099.2739">6511 6621 1195,'0'0'91,"0"0"-33,0 0-13,0 0 45,0 0-34,0 0-49,14-31-7,-14 43 0,-6 7-8,-5 0 8,5 1 0,-1-3-3,5-3 7,2-6-5,0-3 1,0-2 0,0-3 2,12 0-2,5 0 0,5 0 23,2 0-19,2 0 14,1 0-4,-2 11-9,0 1 19,-6 4-24,-7 1 0,-8 2 25,-4-2-22,0-1 0,0 1-3,-13 0 5,-8-1 0,-7 1-5,0-4-12,-1 1-9,8-4-74,6-5-12,9-5-112,6 0-70,1-15-313</inkml:trace>
  <inkml:trace contextRef="#ctx0" brushRef="#br2" timeOffset="433230.792">6232 6628 793,'0'0'132,"0"0"-74,0 0-19,0 0 28,0 0 46,0 0-49,-18-65-2,18 58-38,9 0-2,8 1 15,6 2-28,7 4 6,8 0 2,-1 2-16,0 8 28,-8 4-29,-10 3 0,-10 2 3,-9 4 2,0 1-8,-9-1 3,-13 0-26,-1-4 26,-1-3-46,5-5-10,9-6 8,8-4 4,2-1 44,0 0 8,0-4 56,7-10 3,11-1-56,5-4-7,1 4 34,1 6-23,-3 4 14,-1 5-13,2 0-15,0 3 26,3 15-27,-4 4 0,-1 2 14,-5 1-12,-5-3 4,-8 2-6,-3 1 4,0 5-3,-25 2-1,-10 0 0,-5-4 15,-6 0-14,2-11 5,4-9-6,3-7 2,10-1 2,6-9-4,9-9-20,8-6-12,4-1-57,10-3-101,24-2-113,10 5-231</inkml:trace>
  <inkml:trace contextRef="#ctx0" brushRef="#br2" timeOffset="433567.7706">6896 6624 1198,'0'0'154,"0"0"-85,0 0-29,0 0-39,0 0-1,-45 89 21,30-36-17,5-4 1,10-5-5,0-8 1,3-7-6,12-12 5,5-10 0,5-7 3,3-12-1,9-18 12,-4-10-2,-9-5 15,-9-5 45,-15 0-42,0 0-12,-21 7 1,-12 10-15,-2 9-4,-2 12 0,6 12-17,4 0 15,9 16-113,9 13-26,9 5-146,2-1-251</inkml:trace>
  <inkml:trace contextRef="#ctx0" brushRef="#br2" timeOffset="433763.036">7133 6800 1200,'0'0'206,"85"-30"-200,-40 23 17,-11 6-23,-4 1-4,-9 0 3,-8 2-257,-5 4-208</inkml:trace>
  <inkml:trace contextRef="#ctx0" brushRef="#br2" timeOffset="433962.7558">7282 6568 1399,'0'0'80,"0"0"42,0 0-99,0 0-11,0 0 23,-46 126 3,27-70-13,5 1-25,1-6 8,5 0-17,4-7 6,4-2-78,0-9-82,0-16-192,13-17-287</inkml:trace>
  <inkml:trace contextRef="#ctx0" brushRef="#br2" timeOffset="434162.9798">7482 6607 1268,'0'0'126,"0"0"18,0 0-50,0 0-37,0 0-51,0 0 7,3 66-8,-3-18-5,0 1 0,-3-1-1,-2-1-2,-2-3-27,3-5-51,2-8-54,2-10-45,2-13-72,28-8-163</inkml:trace>
  <inkml:trace contextRef="#ctx0" brushRef="#br2" timeOffset="434476.1626">7819 6665 862,'0'0'136,"0"0"-18,25-77 18,-25 73 39,0 4-78,-17 1-83,-3 25-6,-4 12 2,-1 8-10,13 5 11,5 0-7,7-3 1,0-5-5,11-9 0,6-7-5,4-12 8,0-12-3,4-3 0,-1-19 2,3-20-3,-3-4 1,-7-8 0,-8-2 10,-7 4-7,-2 7-3,-9 9 3,-15 12 0,-6 11-6,-4 10-15,-6 0 1,10 14 11,7 8-39,15 3-46,8 2-120,11-2-117,18-5-372</inkml:trace>
  <inkml:trace contextRef="#ctx0" brushRef="#br2" timeOffset="434680.218">8134 6796 1420,'0'0'28,"99"-32"27,-42 22-40,-7 6 12,-10 4 15,-9 0-42,-10 0-86,-9 0-144,-8 0-188</inkml:trace>
  <inkml:trace contextRef="#ctx0" brushRef="#br2" timeOffset="434896.5883">8326 6528 1353,'0'0'118,"0"0"-38,0 0 11,0 0-45,0 0-11,0 0 9,-47 96-14,36-34-15,5-2 32,0-3-45,5-2 5,1-4-7,0-2-5,0-5-35,0-12-58,0-12-117,8-17-170,8-6-539</inkml:trace>
  <inkml:trace contextRef="#ctx0" brushRef="#br2" timeOffset="435097.1153">8574 6649 1412,'0'0'90,"0"0"17,0 0-21,0 0-62,0 0-10,0 0-14,12 78 0,-12-31 0,-8-3 0,-1-1-8,4-4-35,4-5-79,1-7-120,0-14-137,18-13-338</inkml:trace>
  <inkml:trace contextRef="#ctx0" brushRef="#br2" timeOffset="435345.6069">8772 6750 882,'0'0'130,"0"0"11,0 0 68,0 0-109,0 0-22,0 0-60,3-37-16,3 45 2,0 8 3,6 4-3,4 2 53,1-2-10,1-2-7,-4-3-7,-1-1-16,-3 1 4,-4 2-21,-6 5 0,0 3 4,0 3-2,-18-2-2,-4-2 0,-2-6-5,0-5-3,4-10-62,1-3-64,7-20-12,6-19-331</inkml:trace>
  <inkml:trace contextRef="#ctx0" brushRef="#br2" timeOffset="435546.9379">8755 6660 1364,'0'0'15,"84"-58"30,-40 40-18,-2 5-27,-1 5-51,-7 3-333</inkml:trace>
  <inkml:trace contextRef="#ctx0" brushRef="#br2" timeOffset="435804.3087">9281 6154 1199,'0'0'124,"0"0"13,0 0-32,0 0 17,0 0-68,0 0-46,76-34-4,-42 34-4,10 0-18,-1 4-70,-1 5-121,-14 0-222,-9-3-414</inkml:trace>
  <inkml:trace contextRef="#ctx0" brushRef="#br2" timeOffset="435994.8369">9236 6324 1246,'0'0'205,"0"0"-103,0 0-69,137-7-10,-67 6-23,5 1-1,-6-2-280,-8-12-721</inkml:trace>
  <inkml:trace contextRef="#ctx0" brushRef="#br2" timeOffset="438355.3071">9909 6124 703,'0'0'130,"0"0"-47,0 0-1,0 0 6,0 0 26,0 0-51,0 0-6,19-20-45,-23 8 4,4-5 47,0-5-30,0-7 0,15 0-14,5 0-3,0 7 26,-1 5-27,2 7-3,2 10-1,2 0-11,3 17-7,-5 12 1,-11 6-2,-12 5 3,-10 1-20,-30 8-1,-13 4 22,-7 3-9,2 0 6,13-5-2,18-9 6,27-9-3,0-10-5,34-8 11,4-6 14,1-9-10,-9 0 21,-8-9 8,-10-11-3,-11-6 23,-1-7-38,-10-4-10,-17-8 3,-4-2-8,-1 0-1,7 7-13,10 9-35,10 11 14,5 13-63,8 4-158,15 3-236</inkml:trace>
  <inkml:trace contextRef="#ctx0" brushRef="#br2" timeOffset="438544.8658">10364 6275 263,'0'0'1329,"0"0"-1264,0 0 23,0 0-61,0 0 0,0 0-27,25-17 0,-25 20-93,0 10-124,0-4-83,-2-5-306</inkml:trace>
  <inkml:trace contextRef="#ctx0" brushRef="#br2" timeOffset="438784.5791">10666 5981 1511,'0'0'73,"0"0"35,0 0-49,0 0-47,0 0 21,0 0-33,-9 120 9,1-64 8,0 0-17,-1-3 0,-2-5-3,2-4-53,4-6-23,5-9-93,0-12-107,7-14-141,19-3-393</inkml:trace>
  <inkml:trace contextRef="#ctx0" brushRef="#br2" timeOffset="439241.7517">11099 6169 29,'0'0'853,"0"0"-841,0 0 47,0 0-35,0 0 94,3-79-49,-3 59-35,12-2 41,1 3 8,7 4-38,-1 4 9,1 6-23,2 5 11,-1 8-42,-2 20 12,-8 14-14,-11 10 2,-17 11 0,-31 1-6,-12 0 6,-2-6-1,14-10 0,17-12 2,21-11-15,10-11 8,4-9 6,22-5 7,4 0 3,-1-17 35,-2-12 6,-8-5-21,-11-6 24,-8-7-45,-12-4-7,-24-2-2,-1 10-2,6 11-7,8 15-17,14 13-67,9 4-21,8 2-326</inkml:trace>
  <inkml:trace contextRef="#ctx0" brushRef="#br2" timeOffset="441034.8571">19627 15579 732,'0'0'87,"0"0"-79,0 0 1,0 0 16,0 0 8,0 0-20,0 0 0,-30-9-12,28-2 47,1 2 11,1-4-20,0 0 15,0 1-27,1-2 24,17 0 0,6 0-28,6 5 20,0-1 7,-5 7-17,-6 3 17,-5 0-45,-2 10-3,-3 9 3,-3 2 0,-3 0-7,-3 2 2,0 1 0,-5 1-5,-20 0 5,-8 2 0,-4-2 2,-4-3 3,3 0-8,8-3 3,11 1 0,11-3-1,8-2 1,0-1 0,22 0 2,10-4 0,4-3 10,1-2-6,-8-5 2,-7 0 12,-6 0-17,-7-13 2,-5-7 21,-4-7-16,0-5-6,0-1-4,-1-1 6,-10 6-2,-3 5-4,-3 7 0,-9 3-2,-4 6 1,0 2-10,3 2-19,10 3-23,10 0-25,7 0-135,27 0-90,13 0-67</inkml:trace>
  <inkml:trace contextRef="#ctx0" brushRef="#br2" timeOffset="441244.5937">20013 15618 586,'0'0'648,"0"0"-579,0 0 55,0 0 39,0 0-72,0 0-53,4 0-38,-4 0 7,0 0-17,0 0-68,2 0-100,2 0-151,5 0-300</inkml:trace>
  <inkml:trace contextRef="#ctx0" brushRef="#br2" timeOffset="441470.1188">20223 15519 583,'0'0'819,"0"0"-797,0 0 44,0 0 45,0 0-18,0 0-93,1 57 23,-1-20 19,-13 4-22,0 0 1,-3-4-21,3-1 3,6-7-14,5-3 5,2-5-55,0-6-78,14-8-160,4-7-215</inkml:trace>
  <inkml:trace contextRef="#ctx0" brushRef="#br2" timeOffset="442324.5167">20438 15445 843,'0'0'236,"0"0"-218,0 0 88,0 0 44,0 0-81,0 0-55,2-7-11,-13 30-3,-1 0 0,-2 9 8,3 2-2,3-2-6,4-5 0,4-2 3,0-5-2,0-3 1,0-5-2,0-4 0,0-4 3,0-4-3,0 3 0,0-3 13,0 0-1,0 0 17,0 0 1,0 0-19,0 0 31,0 0-33,0 0 3,0 0-2,3 0-3,-3 0-7,1 0 0,-1 0 0,0-3 11,0 3-11,0-5 0,0 1 6,0-1-2,0 0-2,0-3-2,8-2 0,-1-2 7,2 3-7,-1 1 0,-1 2 5,-2-1 0,-2 4 1,1 1-6,-3 0 0,2 1 1,-2-2 1,4 2-2,0-2 0,1 1 1,4-1-1,1 2 0,2 1 0,7 0 11,-4 0-11,-2 4 0,-1 10-1,-9 7 2,-4 4-3,0 4 1,-15 2 1,-8 1 5,1-1-4,0-2-1,5 1 0,1-2 3,3 0-4,6-5 1,2-2 0,5-7-3,0-6 3,0 1 0,8-5 1,7-1 4,3-3 1,-1 0-5,-2 0-1,-1-13 17,-8-3-14,1-7-3,-7-4 0,0-1 2,-7-3-2,-13 3-6,-7 5 6,-8 2-2,0 6 2,4-1-8,7 0-6,11-1-34,8 0-31,5-1-136,0 2-381</inkml:trace>
  <inkml:trace contextRef="#ctx0" brushRef="#br2" timeOffset="444179.2762">3995 7793 1151,'0'0'240,"0"0"-211,0 0 9,0 0-31,0 0 44,-6 99 28,-6-55-51,-2 1-15,1-3 2,3-1-13,4-7-4,6-10 1,0-11-26,0-10 0,0-3-24,0-18 51,0-21-10,0-14 10,0-11-4,3-8 1,3 1 3,5 4 7,9 9 1,20 13-6,8 10 27,10 12-21,0 12 10,-9 11-5,-14 0-11,-17 20 7,-18 7-9,-3 9 0,-32 5 2,-14-2 1,-11-1-3,1-4 0,5-10-6,8-7-2,22-8-5,9-6 13,12-3 7,3 0 0,0 0 24,0 0 1,0 0-31,5 0 3,8 8-4,5 11-8,10 7 2,7 3 8,-1-2-3,3 3 1,-6-2 0,-5 2-9,-1-2 8,-2-1-22,3-1-13,-2-6-61,3-6-1,1-9-43,5-5 33,0-1 44,1-20-39,-8-8 89,-7-3 14,-9 3 52,-9 3 54,-1 6 14,-2 6 2,-16 7-34,-4 5-55,-3 2-17,-3 5 10,0 16-24,3 15 5,7 7-2,9 0 0,6 0 11,3-5-16,0-7 0,3-4-2,9-7 2,9-10-15,15-5-49,22-5-17,19-6-128,4-15-366</inkml:trace>
  <inkml:trace contextRef="#ctx0" brushRef="#br2" timeOffset="444427.1493">4982 8043 1220,'0'0'79,"0"0"16,0 0-45,0 0 0,108-25 25,-61 25-62,3 0-11,-7 2-2,-14 9-120,-15 3-96,-14-1-185,0 0-328</inkml:trace>
  <inkml:trace contextRef="#ctx0" brushRef="#br2" timeOffset="444627.2406">4967 8235 1409,'0'0'61,"0"0"70,0 0-112,0 0-19,0 0-12,123-25-274,-67 25-357</inkml:trace>
  <inkml:trace contextRef="#ctx0" brushRef="#br2" timeOffset="445537.8526">6186 7843 492,'0'0'87,"0"0"-7,0 0 0,0 0-5,0 0-23,0 0-24,0-44-26,0 41-2,0 2 12,0-1 17,-3 1 25,3-1 13,0 0-19,0-1 33,0 0-35,0 0 3,0 2-9,0 1-25,0 0-4,0 0-11,0 0 1,0 0-8,0 0 7,-2 0-2,1 0 2,-2 0 0,0 0 2,1 0-2,1 0 2,-1 0 2,2 0-3,0 0-1,0 0 0,0 0 2,-1 0-1,-5 0-1,2 0 4,0 0 1,0 3-5,1-2 0,0-1 0,3 1 2,0 1-4,0-2 1,0 0 1,0 0 4,0 0-4,0 0 0,0 1 3,0-1-3,0 0 1,0 0-1,-3 0 0,3 2-6,0-2 6,0 0 0,0 0-1,0 0 2,0 0 0,0 0-1,0 0 0,0 0 5,0 0-5,0 0 0,0 0-1,0 0 2,0 0-2,0 0 1,0 0 0,0 0-2,0 0 2,0 2-8,-3-2-39,3 0-72,0 0-106,0-8-549</inkml:trace>
  <inkml:trace contextRef="#ctx0" brushRef="#br2" timeOffset="448228.5694">6071 7741 492,'0'0'504,"0"0"-375,0 0 94,0 0-127,0 0 9,0 0-63,0 0-9,-12 66 31,7-20-21,-5 1-10,-8 0-12,-4-5-21,5-3 13,0-6-13,6-4-9,5-5-25,6-10-64,0-9-82,23-5-116,8-7-16,6-17-289</inkml:trace>
  <inkml:trace contextRef="#ctx0" brushRef="#br2" timeOffset="448535.6057">6238 7850 693,'0'0'267,"0"0"-127,0 0-3,0 0 2,0 0-81,0 0-54,3-11-1,-3 40-3,0 6 8,6 2 14,4 0-6,4-1 38,8 1-18,5-2 1,0-3 9,-3-8-20,-6-4-5,-12-3-21,-2-7 3,-4 1-2,0-6-1,-12-5-6,-12 0-3,-4-1-31,-2-23-40,2-4-32,10-6-110,2-5-98,8 3-386</inkml:trace>
  <inkml:trace contextRef="#ctx0" brushRef="#br2" timeOffset="448775.9497">6347 7885 866,'0'0'74,"106"-28"-60,-48 21-10,0 3 2,-1 4-12,7 0-59,2 0-281</inkml:trace>
  <inkml:trace contextRef="#ctx0" brushRef="#br2" timeOffset="448974.7331">7093 7827 1373,'0'0'64,"0"0"-12,0 0-13,-112 60 30,58-19-3,4 3-37,6-4-25,9 1-4,9-4 0,8-5-67,11-6-65,5-13-190,2-13-264</inkml:trace>
  <inkml:trace contextRef="#ctx0" brushRef="#br2" timeOffset="449175.9694">6796 7795 503,'0'0'813,"0"0"-729,0 0-3,0 0-39,0 0 3,61 80 41,-37-33-44,-2 0-33,-1-1-3,0 2-6,-3-1-25,-1-6-50,3-4-169,1-15-215</inkml:trace>
  <inkml:trace contextRef="#ctx0" brushRef="#br2" timeOffset="449719.6196">7282 7919 1320,'0'0'60,"0"0"73,0 0-84,0 0-40,0 0-7,-28 72 6,17-20 0,7 0-8,4-4 0,0-5-2,18-10 2,4-9-35,5-10 7,3-11 13,3-3 10,1-20 5,-1-14 0,1-9 11,-4-3-7,-9-3 19,-8 10 10,-11 6-3,-2 11 14,-6 6-25,-11 5-7,0 6 4,0 2-11,4 3-6,5 0 1,1 0 0,-1 8 4,-2 3-4,1 3 0,1-4-4,1-1 7,3-5-3,2-3 0,2 1 2,0-2 2,-1 0-4,1 0 0,0 0 2,0 0 1,0 0-3,0 0 0,0 0 0,-3 0 3,3 1-3,0 3 0,-3 11 4,0 6 0,-4 8-4,3 7 4,2-2-3,2-7 5,0-1-6,5-10 0,9-5 15,8-5-12,0-4 11,-1-2-5,2 0-3,-4-8 15,-6-9-21,-2-7 1,-4-5 15,-2-9-15,-2-5 2,0 2-3,-1 9 0,2 10 4,-3 11-4,-1 6-2,0 5-7,-3 0-7,-22 0-14,-8 2-24,-2 9-50,9-3-34,14-4-157,12-4-270</inkml:trace>
  <inkml:trace contextRef="#ctx0" brushRef="#br2" timeOffset="450439.2741">5595 8649 493,'0'0'70,"-89"-12"24,57 11 35,12 0 18,10 1-21,7 0-60,2 0-19,1 0 17,0 0-18,0 0 24,6 7-1,28 3 12,34 3 30,39 0-43,51-1-14,46-3 12,38-5-33,19 0 2,3-4-4,-9 0-24,-27 0 23,-38 0-29,-40 0-1,-44 0 6,-34 0-6,-36 0-9,-17 3-38,-18 0-42,-1 5-25,-28-2-181,-21 0-132</inkml:trace>
  <inkml:trace contextRef="#ctx0" brushRef="#br2" timeOffset="451389.024">5813 9101 186,'0'0'43,"0"0"-33,0 0 33,0 0 51,0 0 15,0 0-34,-18-19-25,11 17-23,-4 1 1,1 0 23,1-1 36,4-1 8,2 2-42,3 1 21,0-2-28,0 2-18,-1 0 0,1 0-19,0 0-3,-2 0-6,2 0 2,0 0 5,0 0-5,0-1-2,0 1 27,0 0-4,0 0-10,0 0-13,0 0 5,0 0-5,0 0 0,0 0 0,0 0-1,0 0 1,0 0-6,5-6-57,16-11-122,16-12-387</inkml:trace>
  <inkml:trace contextRef="#ctx0" brushRef="#br2" timeOffset="455711.4594">6277 9065 972,'0'0'24,"0"0"30,0 0-3,0 0 19,-82-22 24,68 47-70,5 6 25,8 7-14,1-1 3,1 4 6,13-4-9,5 1 12,-2 1-27,-1-3-6,-5-1 30,-1 0-36,-7-6 8,-3-4-10,0-3-3,-9-5 0,-12-3-3,-4-9-37,-2-5-24,0 0-59,9-19-67,6-13-35,12-9-116,0-11 110,9-5 117,11-4 111,-1 3 128,-4 7-13,4 10-6,8 10 17,10 7-65,17 6-54,12 7-7,-2 5-46,-6 6-26,-9 0-2,-10 0 40,-6 11 16,-3 2 13,-7 0 5,-4 2 20,-6 2 70,-7 1 16,-6 2-24,0 2-12,-6 5-13,-12 4-31,3 1 12,3-3 3,6-3-11,6-1 19,5-2-22,20-4 45,14-2-5,1-4-17,-9-1 8,-10-2-18,-12-4-27,-9 2 1,0 0-13,-21 1-2,-15-3-7,-10-6-63,3 0-37,4-13-132,14-16-87,9-14-35,11-4 71,5-6 291,3 3 256,22 6-5,8 5-34,15 5-81,13 4-22,15 6-44,14 4-61,11 0-9,3 1-131,-8-4-482</inkml:trace>
  <inkml:trace contextRef="#ctx0" brushRef="#br2" timeOffset="456248.0333">8302 8486 593,'0'0'242,"0"0"-108,0 0 41,0 0-13,0 0-37,0 0-31,-7 3-32,22 0-27,16 0 16,11-1-51,8 0 0,-3-1-12,-11 0-173,-18-1-192,-14 0-609</inkml:trace>
  <inkml:trace contextRef="#ctx0" brushRef="#br2" timeOffset="456458.4814">8111 8686 1353,'0'0'81,"0"0"-22,118-43 26,-52 27-80,6 7 21,-2 4-26,1 5-154,-7 0-253</inkml:trace>
  <inkml:trace contextRef="#ctx0" brushRef="#br2" timeOffset="463893.6694">9555 8153 930,'0'0'118,"0"0"7,0 0-17,0 0-33,0 0-7,0 0-54,-26-9-6,4 9-7,-1-3-1,-1 0-5,5-4 4,5-4-9,6-5 8,8-4-1,0-3 3,0 2 12,14 3-10,2 5 6,1 4 8,4 9-3,4 0 5,3 15-8,-2 16 4,-7 10 34,-7 7-41,-12 5 2,-2 2-1,-25-7-7,-7-6 5,-9-3-6,0-9-3,-3-8-4,4-10-28,6-9 1,6-3 25,11-17-1,11-13 9,8-6 1,3 0 0,21 5 32,6 9-5,3 12 17,4 10 2,-1 3-22,0 22-2,-3 10-8,-6 6-7,-7 3 13,-4-1-20,-8-1 0,-2-4 0,-4-5-13,-2-5-61,6-8-82,1-11-168,8-9-188</inkml:trace>
  <inkml:trace contextRef="#ctx0" brushRef="#br2" timeOffset="464105.8789">9777 8419 1155,'0'0'145,"0"0"35,0 0-89,0 0-17,0 0-54,0 0-20,0-8 0,2 9-93,4 4-96,0-3-198</inkml:trace>
  <inkml:trace contextRef="#ctx0" brushRef="#br2" timeOffset="464322.9025">9885 8006 1258,'0'0'86,"97"-34"51,-46 34-71,-2 0 54,-11 17-73,-6 22-27,-13 17-2,-13 13-5,-6 4 7,-3-2-20,-15-10 1,-2-7 0,4-7 3,2-9-8,3-7-10,4-6-53,-6-11-75,-6-11-161,-4-3-213</inkml:trace>
  <inkml:trace contextRef="#ctx0" brushRef="#br2" timeOffset="464541.4643">9974 8290 1133,'0'0'84,"91"-43"69,-43 29-81,-6 7-13,-2 5-31,-5 2-22,-5 0-12,-5 7-87,-9 0-117,-7-2-95,-7-5-144</inkml:trace>
  <inkml:trace contextRef="#ctx0" brushRef="#br2" timeOffset="464772.0252">10349 8120 574,'0'0'421,"0"0"-281,0 0-4,109-33-48,-78 43 11,-1 19-62,-7 8-17,-9 6 0,-9-3-15,-5-3 2,0-2-7,-17-2 0,-7-6 3,-1 1 3,7-7-9,2-6 3,11-6 0,4-4 2,1-5-2,0 0 0,0 0 23,0 0-9,13 0 14,22-3-24,20-8-4,22 2-31,16 0-133,2-3-261</inkml:trace>
  <inkml:trace contextRef="#ctx0" brushRef="#br2" timeOffset="465687.7624">11063 8378 311,'0'0'637,"0"0"-512,0 0 11,0 0-17,0 0-27,0 0-51,77-53-3,-43 46-34,-2-1-1,-3-2 5,-2 0-3,-6-3-4,-5-1-1,-6-2-21,-2 0 6,-3-1-3,-4 2 0,3-2 16,2 0 0,5 1 2,16-2 0,7 8 1,16 7 5,-3 3-6,-3 17 0,-14 11 10,-13 6-10,-10 1-2,-7-1 1,-9-3 1,-10-6-1,-2-8 1,9-7 0,12-6 0,3-2 7,40-2-5,33 0 8,32-4-10,17-14-110,5-4-189,-14-6-376</inkml:trace>
  <inkml:trace contextRef="#ctx0" brushRef="#br2" timeOffset="466406.969">11595 6461 236,'0'0'721,"0"0"-698,0 0 58,0 0 0,0 0 37,0 0-74,116-45 2,-52 46-24,-4 2-8,-14-3-8,-20 0-5,-16 0 15,-10 0-12,0-11-8,0-6-30,0-5-20,3 2 20,24 0 10,16 1 12,4 4 3,-8 2 18,-12 7 3,-15 1 69,-11 4-38,-1-1-15,0 1-28,-9-1 6,-1-3-14,1 5 3,9-2-1,0 1 5,12 1-9,22 0 6,20 0-7,9 0-101,-1 0-68,-8-6-150,-15-8-287</inkml:trace>
  <inkml:trace contextRef="#ctx0" brushRef="#br2" timeOffset="467148.7469">12943 4158 110,'0'0'821,"0"0"-648,0 0-4,0 0-88,88-34-42,-43 30-10,-7 2 17,-9 1-38,-15 1-3,-11-3 5,-3 1-4,-1-7-6,-18-9-5,-7-8-53,4-8 38,10-4-2,12-6 22,12 4 10,25 4 17,12 10-7,2 10-5,-5 11 3,-10 5 26,-9 4-33,-13 15-2,-11 10-3,-3 4-6,-11 1 10,-13 0-5,3-3-3,8-4 16,13 1-18,55 0 0,61 2-2,50-6-60,28-12-395</inkml:trace>
  <inkml:trace contextRef="#ctx0" brushRef="#br2" timeOffset="469177.9054">21958 15920 788,'0'0'96,"0"0"-94,0 0 8,0 0 3,0 0-13,0 0-7,-32-75-22,29 66 29,3-2 17,0 5 9,0-2 7,6 2 25,7 1-8,4 0 5,6 3-11,-1 2-9,4 0 31,-4 1-25,-6 15-2,-2 7-12,-8 9-11,-6 3-2,0 3-14,-20-4 1,-5-4-2,-7-7 1,1-8-36,0-7-8,4-7 1,6-1 16,5-3 20,11-12 7,5-4 19,0-1 16,5 3-3,11 5 13,5 7-4,2 5-1,6 0-16,3 20-19,-5 4 22,-5 3-24,-9 0 0,-1-4-3,-6 0 0,0-5-3,-2-4-59,4-3-90,2-5-26,4-6-189</inkml:trace>
  <inkml:trace contextRef="#ctx0" brushRef="#br2" timeOffset="469405.7938">22237 15913 1206,'0'0'164,"0"0"-79,0 0 29,0 0-73,0 0-37,0 0-4,9-25-57,-2 31-70,2 3-116,0-4-220</inkml:trace>
  <inkml:trace contextRef="#ctx0" brushRef="#br2" timeOffset="469638.1119">22328 15788 536,'0'0'599,"0"0"-518,0 0 32,107-32 2,-64 32-24,-5 0-13,-11 12-43,-11 11-16,-7 11-15,-9 11-2,-6 8 23,-16 0-23,-2-2-2,6-3 2,6-12-1,6-4-2,3-8-55,3-6-90,-3-5-87,0-12-173</inkml:trace>
  <inkml:trace contextRef="#ctx0" brushRef="#br2" timeOffset="469856.5966">22337 16005 1211,'0'0'127,"0"0"-49,98-29 20,-61 26-78,-2 3-20,-9 0-9,-3 0-103,-11 0-135,-5 0-276</inkml:trace>
  <inkml:trace contextRef="#ctx0" brushRef="#br2" timeOffset="470071.2158">22669 15821 1176,'0'0'159,"0"0"-88,0 0 26,0 0-54,0 0-15,80-2-25,-55 27-3,-7 5 9,-10 0-8,-8 2 4,-1-2-5,-23-1 0,-3-1 3,-4-6-2,9-5-1,10-4 0,12-6 0,21 1 0,40-2-35,21-6-105,9 0-521</inkml:trace>
  <inkml:trace contextRef="#ctx0" brushRef="#br0" timeOffset="789236.3903">5491 9210 1013,'0'0'29,"0"0"13,0 0-4,0 0-30,0 0 59,0 0 37,-14-17-48,4 28-8,-5 10-24,-4 12 11,-5 11 8,-2 7-26,1 5 33,-2-4-38,5-4-10,7-4 26,-1-7-21,5-8-4,5-9-3,1-8 1,4-9 1,1-3-2,0 0 0,0-1 32,0-18-26,3-11 7,9-10-13,4-6 2,4 0-1,5-3-1,2 3 0,6 0 4,-3 5 0,-5 3-3,0 7 12,-8 9-3,-3 7 27,-4 3-37,-7 5 2,0 4 37,-3 1-30,0 2 5,4 0-7,11 8-6,9 15 24,12 10-15,7 7 16,5 3 43,-2-4-52,2-3 11,-3-4-2,-7-6-21,-7-5 12,-9-6-17,-6-2 0,-7-4-4,1-4 4,-7 0-7,0-2-22,2 0-36,-5-2 5,0 2-33,0-3-24,-2 0-67,-22 0-140,-11 0-295</inkml:trace>
  <inkml:trace contextRef="#ctx0" brushRef="#br0" timeOffset="789715.5992">5512 9258 1098,'0'0'88,"0"0"-75,0 0 43,0 0 49,-93 6 2,71 29-56,1 13-27,-6 8 22,-4 2-31,-5 3-5,0-2 20,2-9-28,7-13-1,12-14-1,5-15 1,10-6 11,0-2-9,0-11 18,10-19 29,10-11-44,0-8-4,4-6-2,-2-2 6,1-4-3,2-5-3,2 8 0,3 8 28,-2 13-25,-5 16 13,-7 8 3,-6 9-7,-2 4 17,3 4-29,8 29 0,6 14 17,-1 9-7,2 3 26,-5-4-15,8-5-18,7-6 4,16 0-7,12-1-27,10 0-51,-5-8-191,-22-11-699</inkml:trace>
  <inkml:trace contextRef="#ctx0" brushRef="#br3" timeOffset="827825.549">5412 9282 377,'0'0'495,"0"0"-422,0 0 88,0 0-6,0 0-8,0 0-37,4-25-60,-4 32-12,-1 22-2,-17 14 1,-2 11 31,-8 13-45,-10 5-1,-3 4 9,-1-4-26,2-6 6,7-10-11,8-13 9,11-11-11,8-13 2,5-9-3,1-10-8,0 0 19,10-22-8,19-15 0,5-14 6,2-9-18,1-3 12,-6-3 0,-6-3-4,7 3 7,-5-1-3,-3 8 0,-6 12 0,-5 15 26,-4 12-18,-5 13 18,-2 5 20,-2 2-32,4 3 0,9 35-14,12 17 5,11 20 26,8 5-10,0-7-7,-4-6-5,0-8-9,-7-8 0,-5-11 0,-4-12 0,-9-11 0,-4-6 0,-6-8-71,-5-3-32,0 0-28,0-20-99,-19-12-331</inkml:trace>
  <inkml:trace contextRef="#ctx0" brushRef="#br3" timeOffset="831313.9066">5337 9281 980,'0'0'133,"0"0"46,0 0-27,0 0-4,0 0-73,0 0-50,30 99 50,-14-26-19,-10 2-8,-6 2-3,0-2-19,0-3 30,-4-6-49,-1-6-2,4-7 14,1-11-15,0-9-4,0-6 0,7-7 1,-2-5 0,1-1-1,-3 2 0,0 1 0,3 0 3,-3 2-3,-3-2 0,3-4 1,-2-4-2,1-4 1,-1-4 0,-1-1-1,2 0 7,-2 0-6,0 0 0,0 0 4,0 0-4,0-3 0,0-8 0,0-2 0,0-2 0,0-4 0,0-4 0,-3-3 0,1 0 0,-2-3 0,4 1 0,0 3 0,0-2 0,0 3 0,0-5 0,0-3 0,0-2 0,0-7 0,0-1 0,-9-8 0,1-5 0,-1-5 0,2-4 0,-1 0 0,6 2 0,2 4 0,0 12 0,0 5 0,0 10 0,0 1 0,0-1 0,0 2 0,0-3 0,0-1 0,0 1 0,0 1 0,0 0 0,1 6 0,2 3 0,0 3 0,-3 2 0,0 3 0,0-3 0,0 0 0,0-2 0,0-1 0,0-4 0,0-1 0,0-1 0,1 4 0,-1 2 0,0 4 0,2 4 0,-2 2 0,0 5 0,0 1 0,1 1 0,-1 1 0,2 2 0,-2 0 0,0 0 0,0 0 0,0 0 0,0-1 0,0 1 0,0 0 0,0 0 0,1 0 0,-1-2 0,0 2 0,0 0 0,0 0 0,0 0 0,0 0 0,0 0 0,0 0-3,0 0 6,0 0-3,0 0 0,0 0 0,0 0 0,0 0 0,2-1 0,-1-2 0,2 0 0,-1-2 0,4 2 0,0-2 0,0 1-13,-5 4 13,1 0 0,-2 0-1,0 0 1,0 0-1,0 0 0,0 0 1,0 0-3,0 0 3,0 0 0,0 0-3,6 0 4,4 0-1,8 0 0,16 0 0,17 0 1,18-4-1,22-3 0,11-1 5,7-2 2,-4 4-7,-18 3 0,-10 3 8,-19 0-8,-12 0 0,-8 0 0,3 0 0,0 2 0,6-1 0,3 2 0,-1 0 0,-4-2 0,-10 1 0,-11 0 0,-9-2 0,-10 0 0,-4 0 0,-1 2 0,0-2 0,0 0 0,0 0 0,0 0 0,0 0 0,0 0 0,0 0 0,0 0 0,0 0 0,0 0 0,0 0 0,0 0 0,0 0 0,0 0 0,0 0 0,0 0 0,0 0 0,0 0 0,0 0 0,0 0 0,5 0 0,2 1 0,2 1 0,5-2 0,-4 0 0,-4 0 0,0 0 0,1 0 0,8 0 0,8 0 0,7 0 0,2 0 0,1-2 0,-9-1 0,-6 0 0,-9 2 0,-6-2 0,-3 2 0,0 1 0,0 0 0,0 0 0,0-1 0,0 1 0,0 0 0,0 0 0,0 0 0,0 0 0,0 0 0,0 0 0,0 0 0,0 0 0,0 0 0,0 0 0,0 0 0,0 0 0,3 0 0,1 0 0,-1 0 0,0 0 0,2-2 0,-3 2 0,0 0 0,-2 0 0,0 0 0,0 0 0,0 0 0,0 0 0,0 0 0,2 0 0,-2 0 0,1 0 0,-1-1 0,2 1 0,-2 0 0,1 0 0,1 0 0,1 0 0,4 0 0,-1-2 0,0 2 0,2-1 0,0-1 0,-2 2 0,-1 0 0,-4 0 0,0 0 0,-1 0 0,0 0 0,0 0 0,0 0 0,0 0 0,0 0 0,0 0 0,0 0 0,2 0 0,0 0 0,1 0 0,1 0 0,-1 0 0,3 0 0,-6 0 0,3 0 0,-3 0 0,0 0 0,0 0 0,0 0 0,0 0 0,0 0 0,0 0 0,0 0 0,3 0 0,0 0 0,0 0 0,2 0 0,-2 0 0,-2 0 0,1 0 0,-2-1 0,0 1 0,0 0 0,1 0 0,2 0 0,3 0 0,1 0 0,3 0 0,4 0 0,-5-1 0,-2 1 0,1 0 0,-2 0 0,-3-3 0,2 3 0,-2 0 0,-2 0 0,3 0 0,1 0 0,4 0 0,-3 0 0,3 0 0,6 0 0,-2-1 0,3 1 0,1-2 0,-1 1 0,-2-1 0,-1 1 0,-2 1 0,-1 0 0,2-2 0,-1 2 0,3 0 0,3 0 0,2 0 0,6 0 0,1 0 0,4-1 0,-3-1 0,-1 2 0,-2 0 0,0-2 0,1 2 0,1-3 0,1 3 0,1 0 0,2 0 0,-3-2 0,3 2 0,-2-1 0,0 1 0,-4-1 0,0 1 0,-7-2 0,6 1 0,-6-1 0,2 2 0,0-3 0,0 3 0,1-2 0,1-1 0,6 3 0,-2-2 0,4 1 0,-2-2 0,-2 0 0,-3 3 0,-2-3 0,-2 3 0,-1 0 0,-2 0 0,0 0 0,0 0 0,1 0 0,4 0 0,3 0 0,7-3 0,2 2 0,1 1 0,-2-1 0,-1 1 0,-3 0 0,-5 0 0,-2 0 0,1 0 0,-4 0 0,0 0 0,1 0 0,-5 0 0,6 0 0,-2 0 0,4 0 0,-3 0 0,0 0 0,-1 0 0,-1 0 0,1 0 0,1 0 0,-1 0 0,3 0 0,6 0 0,-2 0 0,-1 0 0,1 0 0,-3 0 0,-3 0 0,3 0 0,-2 0 0,-2 0 0,4 0 0,-3 0 0,3 0 0,-2 0 0,-1 0 0,1 0 0,-1 0 0,-3 0 0,3 0 0,-2 0 0,1 0 0,-2 0 0,4 0 0,-2 0 0,3 0 0,3 1 0,-1-1 0,1 1 0,2 2 0,-1-3 0,-2 0 0,-4 0 0,-2 0 0,-2 0 0,1 0 0,-3 0 0,1 0 0,2 3 0,3-1 0,-2-1 0,0 2 0,-2-3 0,-5 0 0,-2 0 0,-2 0 0,-2 1 0,5-1 0,-1 0 0,6 0 0,1 2 0,4-2-24,-9 1-44,-8 1-58,-1 0-22,-21-2-182,-22-2-350</inkml:trace>
  <inkml:trace contextRef="#ctx0" brushRef="#br3" timeOffset="831757.5311">7212 7772 436,'0'0'355,"0"0"-355,0 0-30,0 0 9,0 0 21,0 0 39,0 0-39,11-32-61,-7 33 35,3 3-37,4-4-106</inkml:trace>
  <inkml:trace contextRef="#ctx0" brushRef="#br3" timeOffset="832097.5561">7943 7742 38,'0'0'218,"0"0"-199,0 0 5,0 0-24,0 0-3,0 0-74,19-5-105</inkml:trace>
  <inkml:trace contextRef="#ctx0" brushRef="#br3" timeOffset="832743.0203">7630 7782 131,'0'0'130,"0"0"-130,0 0-23,0 0-78,0 0 101,0 0 56,89-5 13,-57 2 12,2 3-20,-6 0-30,0 0-21,-4 0-9,-1 5-2,8 1-30,8-1-98,9 0-156</inkml:trace>
  <inkml:trace contextRef="#ctx0" brushRef="#br3" timeOffset="832969.2313">8246 7827 81,'0'0'125,"0"0"-123,0 0 15,0 0-17,0 0 0,0 0 4,6 33-4,-3-28 2,-2 0-2,2 0-15,-2-1-69</inkml:trace>
  <inkml:trace contextRef="#ctx0" brushRef="#br3" timeOffset="834119.8697">7148 9360 684,'0'0'213,"0"0"-151,0 0 26,0 0-9,-18-85 48,16 68-39,2 2-10,0 0-20,8 2-12,8 5-6,7 4-29,-1 4 2,2 0-11,0 5 7,-2 11-5,-4 1-4,-6 2 0,-6 3-6,-6 1-5,-1 3-9,-20 1 4,-6-2 7,4-5-5,4-9 14,10-3 0,9-4-1,0 3 3,15 7 27,13 8 18,5 3-8,0 3 17,-6 1-10,-7 1-26,-12 1 0,-8 0-19,-3-1 5,-25-4-6,-11-4 2,-7-10-12,4-9-20,5-3-42,11-20-66,12-11-101,12-10-245</inkml:trace>
  <inkml:trace contextRef="#ctx0" brushRef="#br3" timeOffset="834353.1925">7446 9399 1366,'0'0'103,"0"0"48,0 0-70,0 0-12,0 0-52,0 0-6,9-9-22,-6 11-47,5 9-119,2 0-180,1-7-496</inkml:trace>
  <inkml:trace contextRef="#ctx0" brushRef="#br3" timeOffset="834704.2084">7728 9177 1073,'0'0'66,"0"0"-61,0 0 59,0 0 86,0 0-20,0 0-78,22-33-15,-39 36-9,-9 24 28,-5 20-33,0 17 9,11 4 1,11 1-25,9-10-2,14-8-6,15-10 1,3-9-2,-2-10 1,-8-10-5,-7-8-1,-7-4 2,-5-12 3,-3-15 0,0-9 1,0 1-18,-11 3 14,0 9-14,3 7 13,2 10-9,3 6-2,1 0-25,-1 1-54,-1 11 49,-4 3-108,2-4-121,5-5-355</inkml:trace>
  <inkml:trace contextRef="#ctx0" brushRef="#br3" timeOffset="834954.2285">7874 9221 114,'0'0'1308,"0"0"-1215,0 0 39,0 0-69,0 0-29,37 93 27,-33-34-33,-4-1-24,0-8 5,0-8-9,-4-6-35,3-11-29,1-9-110,0-14-95,11-2-149,14-21-235</inkml:trace>
  <inkml:trace contextRef="#ctx0" brushRef="#br3" timeOffset="835201.396">8108 9314 925,'0'0'197,"0"0"7,23-82-73,-23 82 5,0 3-93,-3 25-41,-6 14 10,1 6-11,5-1 9,3-4-10,0-11 0,3-8-12,8-11 3,-2-7-6,2-6 15,-1-7 1,3-15 15,-4-6-3,-3 7 8,-4 7 44,-2 8-39,0 6 0,0 5-11,0 23-9,7 13-6,-1 12 0,4 7 7,-4 1-18,-1-1 8,-2-2-71,-3-9-99,0-13-215,5-14-505</inkml:trace>
  <inkml:trace contextRef="#ctx0" brushRef="#br3" timeOffset="836428.763">9620 8609 461,'0'0'180,"0"0"-33,0 0-14,0 0-38,0 0-14,0 0-16,0-8-15,0 8-15,0 0 39,0 0-28,7-2 2,14 1 11,16-1-23,9-1 11,8 0-20,-2 2-5,-1-2 34,-3 3-37,-3 0-7,2 0 12,3 0-12,-1 0-2,0 0-9,-6 0 4,-10 0 8,-8 0-13,-13 0 0,-8 0 1,-4 0 1,0 0-3,0 0 1,0 0 0,2 0 3,-1 0-3,1 0 0,1 0 0,-1 0 3,-1 0-3,-1 0 0,0 0 0,0 0-14,0 0 14,0 0-13,0 0 7,0 0 3,0 0 3,0 0 0,0 0 1,0 0-1,0 0 0,0 0 0,0 0-4,0 0 8,0 0-4,0 0 0,0 0 1,0 0 9,0 0-7,0 0-3,0 0 13,0 0-11,0 0 8,0 0-10,0 0 4,0 0 4,0 0-8,0 0 0,0 0-4,0 0-12,5 0-35,5 0-73,2-1-148,5 1-23,-6 0-194</inkml:trace>
  <inkml:trace contextRef="#ctx0" brushRef="#br3" timeOffset="837740.7633">10183 8640 518,'0'0'81,"0"0"8,0 0 4,0 0-1,0 0-23,0 0 15,30 2-48,-28-2 0,-2 1 13,0-1-6,0 0 8,0 0 6,0 0-4,0 0 22,0 0-39,0 0 5,0 0 22,0 0-14,0 0-2,1 0-15,1 0-12,-2 0 32,1-8-44,2-7-4,0-4 12,2-7-14,-1-2 13,0-8-10,1-3-4,-1-8 33,1-2-30,3-4-4,0-1 27,1 4-10,-1 4 14,-4 6-9,0 7-21,-2 1 38,-2 1-38,0-3-1,0-2 13,0-3-13,0-6 15,0 5-15,0 0 3,1 6 12,1 7-7,1 6-8,-3 6 0,2 4 0,-2 2 0,0 2 0,0-1 0,0 2 0,0 1 0,0 2 0,1 0 0,-1 3 0,0 0 0,2 0 0,-2 0 0,0 0 0,1 0 0,-1 0 0,0 0 0,0 0 0,0 0-4,0 0 4,0 0 0,0 0-10,0 0 10,0 0-5,0 0 2,0 0 2,0 0-3,0 0 3,0 0-1,0 0-17,0 0-1,0 0-18,0 0-14,0 0-21,5 0-24,9 10-153,6 9-174,4 13-427</inkml:trace>
  <inkml:trace contextRef="#ctx0" brushRef="#br3" timeOffset="838445.2584">10235 8640 339,'0'0'226,"0"0"-164,0 0 79,0 0-9,0 0-19,0 0-1,0 0 19,6-39-7,-4 39 9,-2 0-43,1 0-24,-1 0-19,0 2-30,2 22-2,-1 18-5,1 16 2,-1 12 53,4 2-46,-2 3 9,4-2-1,1-8-19,2-2 24,2-7-27,0-8 2,-3-7 10,1-5-17,-5-9 0,-5-10-3,0-5 6,0-6-6,0-5-3,0-1-26,0 0 30,0-8-47,-5-15 5,-2-9-18,7-4-87,0-7-185,1-1-172</inkml:trace>
  <inkml:trace contextRef="#ctx0" brushRef="#br3" timeOffset="839376.0267">10273 8627 383,'0'0'180,"0"0"-104,0 0 43,0 0-2,0 0 29,0 0-49,0 0-37,0 0 35,0 0-46,3 0 10,6 0-5,4-1-12,4-2 16,9 0 4,13-5-18,18 0 30,26 0-55,16 0 8,17-3 7,7 4-11,0-3 9,-8 0 8,-15 0-25,-15 1 45,-19 1-55,-11 2 9,-11 3 1,-11 0-13,-8 0-3,-12 3 1,-7 0 0,-6 0-11,0 0 11,0 0-10,0 0 8,0-1-11,0 1 13,0 0-8,0 0 2,0 0-10,0 0 0,0 0-5,0 0 6,0 0-7,0 0 11,-5 0-16,-1-1 2,-1 1 20,-1-5-23,-1 3-3,0-2-3,1-1-18,2 1 25,1 0 5,2 3 0,-2-2 20,-5 0-34,-3 0-3,-11-2-14,-3-4-33,-7-2 0,1 0 23,2-3 43,4 2 14,9 4 12,6 1 32,6 4 52,6 3-4,0 0-10,0 0-13,1 0-37,16 0 21,7 3-40,9 7 24,8-1 8,7 1-3,4 2 6,0 0-19,-5 1-19,-14-2 37,-10-1-39,-11-2 2,-7-1-1,-5-3 2,0 6-9,0 0 4,-12 6 0,-8 4 17,-5 7-15,-2-1 6,1 1 2,3-1-7,2-4-6,0 0-12,-9 0-80,-9-5-69,-5-5-201,-2-10-368</inkml:trace>
  <inkml:trace contextRef="#ctx0" brushRef="#br3" timeOffset="840029.8492">10316 7875 910,'0'0'158,"0"0"30,0 0-53,0 0-23,0 0-22,0 0-70,-9-19-6,-8 42-1,-2 9-13,-8-1 34,1-3-20,0-3-7,5-5-7,6-6 0,9-7-1,5-6 1,1-1 0,0 0 9,0-8 0,0-12 6,3-7-15,0-3 0,-3-5 5,0 1-5,0 1 0,5 4 7,8 1-4,3 4 18,7 4-5,2 3-14,2 6 45,-6 5-40,-5 6 15,-5 0-1,-5 0-19,-1 9 9,1 12-11,2 11 0,3 7 32,5 3-31,4 0 24,5 1-17,3-5-4,3 3-8,-8 1-46,-11 1-84,-12-4-112,0-7-346</inkml:trace>
  <inkml:trace contextRef="#ctx0" brushRef="#br3" timeOffset="840673.7605">10133 9126 622,'0'0'53,"0"0"65,0 0-1,0 0 33,0 0 15,0 0 12,-20-58-44,20 55-24,11 3-49,11 10-32,8 16 16,7 11-29,-1 4 14,-8 0 2,-7 0-13,-6-5 6,-5-3-24,-2-7 5,-4-7 5,-1-8-9,0-5-1,0-6 8,1 0-4,1 0 26,3-12-7,7-12-13,6-13 16,5-9-24,12-12-4,18 0 2,26 2-34,23 8-56,14 7-74,-4 10-473</inkml:trace>
  <inkml:trace contextRef="#ctx0" brushRef="#br3" timeOffset="844574.7143">10428 9649 82,'0'0'103,"0"0"-95,0 0 18,0 0 4,0 0 20,0 0 4,0 0-54,0-12-6,0 10 4,1-1 2,5-2 12,0 2 31,2 0 9,-6 0 22,0 2-23,-2-1-3,0 2 39,0 0-31,0 0-12,0 0 4,0-1-7,0 1 6,0-2-1,0 2-2,0 0 14,2 0-23,1 0 11,4 0-7,9 3-30,6 8 18,1 2 0,0 1-7,-6-2 20,-6-3-36,-2-1 5,-4-3-5,0-3-2,0-1 8,-4-1-7,2 0-2,0 0 26,0 0-25,2 0 12,-1 0 1,4 0-6,-4 0 10,2-5-13,3-1 2,1-3 25,1-1-29,0-1 8,2 1-2,-3 0-6,0 0 7,3 1-11,-4 0 0,-3 3-1,-2 1 1,-2 5-8,-2-2-51,0 2-54,0 0-90,0 0-107,0 5-100</inkml:trace>
  <inkml:trace contextRef="#ctx0" brushRef="#br3" timeOffset="845325.6431">12077 10984 362,'92'-20'0,"-9"-5"-54,-9-8 1,-16-8-34,-15-8-22,-21-6 89</inkml:trace>
  <inkml:trace contextRef="#ctx0" brushRef="#br3" timeOffset="846164.2866">9276 11364 703,'0'0'249,"0"0"-119,0 0-22,0 0 12,0 0-38,0 0-3,61-5-27,-35 5-35,2 0 7,0-1-24,2-2 1,2-2 1,-5-1-1,-3 0-2,-10 3-10,-9 0-9,-5 3 13,0 0-46,-14 0 1,-15 3 33,-10 6-34,-4 6 2,1-1 20,0-1 2,7-1 27,6-2-5,7-1 7,11-4 25,5-2 25,6-1 17,0-2-12,0 0-13,11 0 14,18 0-32,17 0-15,11 0-9,10-2-55,5-15-143,1-5-253</inkml:trace>
  <inkml:trace contextRef="#ctx0" brushRef="#br3" timeOffset="859902.1149">12475 16190 5,'0'0'64,"0"0"-3,0 0 19,0 0 14,0 0-17,0 0 15,0 0-14,0 0-20,-48 0-4,37 0 7,5 0-21,2 0-15,2 0-20,2 0 12,5 0 54,25 0 7,26-3 42,23-3-40,17-1-24,10 4 21,1 0-17,-1 0-8,-3-2-23,-3 0-16,-6 2 6,-18 3-19,-21 0 0,-19 0-4,-18 0 4,-14 0-29,-4 0-43,0 0-42,-18 0 4,-16 0-56,-12-4-4,-6-1 42,-5 2 16,-7 1-19,-8 2-14,-7 0 61,-3 0 44,-9 0 40,-2 0 40,2 0 52,10 7 2,15 3 31,18 0-19,22 0-27,20 0-11,6-1-12,41-4 51,25 0 47,16-5-58,11 0 11,2 0-14,-7-5-44,-6 1-6,-3 0-43,-6 0 0,-6 1-7,-10 0-33,-11 3-46,-19 0-38,-21 0-48,-9 0-74,-36 0-69</inkml:trace>
  <inkml:trace contextRef="#ctx0" brushRef="#br3" timeOffset="860147.0854">12794 16201 95,'0'0'519,"-115"4"-360,89-4-23,26 1-67,17-1 46,48 0 6,32 0 15,24-10-54,2-2-73,-10-2-4,-13-1 2,-18 3-7,-17 0-35,-20 4-72,-28 5-55,-17 3-90,-41 0-203</inkml:trace>
  <inkml:trace contextRef="#ctx0" brushRef="#br3" timeOffset="860397.641">12524 16227 828,'0'0'170,"0"0"-97,134-1-12,-46-5-7,6-3 6,-5 0-52,-2-2-8,-7 2-72,-12 1-72,-16 1-150,-21 0-56</inkml:trace>
  <inkml:trace contextRef="#ctx0" brushRef="#br3" timeOffset="860632.3266">12576 16230 761,'0'0'77,"133"-25"-32,-62 14-10,-5 1-22,-15 3 12,-11 1-25,-12 2-4,-14 2-98,-12 2-73,-2 0 46,-19 0-87</inkml:trace>
  <inkml:trace contextRef="#ctx0" brushRef="#br3" timeOffset="962591.4272">11410 4795 722,'0'0'28,"0"0"1,0 0-19,-102 2-2,44 18-7,-11 4-1,-4 2 0,-2 1 5,-2-1 1,-2 3-6,-6 0 3,-3 2-3,-4 3 23,5 1-23,6 1 0,4 2-1,5 0 2,4 0-1,7-2 0,8 0 1,13-2 0,9-2-1,4 1 0,2 2 9,0 3-4,-1 4-5,3 3 0,0-4 2,4 2-3,2-3 1,6 4 0,4 3-2,7 2 4,0-1-2,0-2 0,10-2 5,5 1-3,0-1-2,4-1 0,-1 4 3,3-1 1,4 2-2,2 0 8,3-3 0,4-2 24,5 1-24,6-1 5,1 0 20,1 3-16,-3 0-7,-2 2-11,1 2 3,-2 0 8,6 1-12,4 3 0,9 5 22,6 2-22,5 2 18,1-5-6,2-4-9,-4-4 27,-1 0-30,-6 2 6,-1 3 24,-3 1-26,0-1 3,2 1-7,5 0 4,5-1-1,-1 2-3,-70-57 0,126 110 0,-68-56 4,-2-1-4,6 1 4,6 1-1,0 1 33,3 0-35,-4-3-1,-3 0 23,-4 1-12,-3 7 4,-4 5 0,0 9-10,3 5 25,2 2-28,5-2 1,6 3 16,5-4-13,0-4 9,-5 0-9,-11-5 1,-12 1 8,-1 1-15,-6-2 0,0 0 9,-2-2-9,4 0 9,1 5-9,4 0 4,3 5 9,3 3-13,2 0 0,-3 7 13,2-1-12,-4 1 5,1-1-6,-1 0 2,0-3 22,-1-4-23,2-3 2,3-2 19,1 1-15,5-2 2,2 1-9,1-6 3,-1 1-3,0-1 0,-1-2 0,-1 1 13,-1-3-7,1-1-2,-1-3-4,0 0 4,4-1 10,3-2-14,2 0 0,4-2 7,1 3-6,-3-2 6,-7 3-7,-4-1 0,-2-6 2,4-5-2,5-2 0,-1-3 1,6-4 1,-3 3-2,2-2 11,4 2-11,3 2 15,3 1-15,1-4 0,6-2 2,-1-10 0,-1 2 2,1-3-4,1 2 1,2 3 0,6 4-1,5 1 0,1 2 0,5-3 0,4 1-1,-1-1-11,0-4 12,1 0-2,-2 1 2,4-1 0,2 0 2,2 2 3,0 3-5,-2 1 0,-8-2 2,-1-1-9,-4-7 7,7-2 0,2-4-2,1 1 4,4-4-2,-2-3 0,4-3 0,2-3 1,-2-7-1,-1-4-7,-3 0 5,-2-10-4,4-1 3,1 1 3,3 1 0,2 5 4,-3 3-4,-3-3 0,0 0 1,-8-1 2,-6-5-2,-5-1-1,-11-5 0,-2-4-6,-2-1 6,-2-5 0,-3-3-1,-5-2 5,0-2-3,-2-4-1,-2-4 0,-2-4-1,-1-3 1,2-3 0,4 3 8,7 0-5,-3-3 3,-5 2-6,-2-8 0,-11-7 1,-1-11-1,0-9 0,1-1 1,0 3 1,-55 82 0,112-146-2,-55 84 0,-4 3 3,-2-1-3,-6-3 0,-2-12 1,-3-11 2,2-7-1,0-9-2,3 1 0,-2-4 10,2 1-4,1 3-6,-4 0 12,-3 0-1,-5-4-1,-7-9-10,-5-7 5,-7-15-8,-2-8 3,-4-9 0,1-4 0,0 0 2,-4 4-1,-6 0-1,0 11 0,-21 6-5,-9 5 5,-4 8 0,-2-5 0,-2-5 4,-3-7-10,-2-8 5,-11-3 1,-6 3-19,-9 5 16,-2 14-4,0 4 3,2 8 8,6-1-11,-1 2 5,-2-1 2,-4-7-8,-3 4 8,-10-4 0,-16 1 0,-16-1 7,-11 1-13,-4-5 6,4 7 0,12 3-8,8 4 8,6 7 0,6 1 0,-6 4 4,-7 3-7,-8 2 3,-14 5 0,-11 3-1,-15 4 1,-4 1-5,0 7 5,4 7 0,9 8-4,1 2 4,1 3 0,-3-3 2,-9-7-2,-8 1-1,-9 1 0,-12 9-9,1 9 9,6 6-16,16 3 17,26 4-2,20 0 2,10 1-1,5-1 0,-6 0 1,-4-7-3,-2 4-11,-6 1 11,-7 3-18,-12 6 9,-9 2 8,1 4 1,3 1-3,10 3 0,5 3 3,4 3 3,0 5-13,8 4 13,5 2-2,4 0 1,3 0-8,-6 0 6,-1 0-24,-16 5 21,-12 4-10,-13 4 15,-1 3 1,14-1 0,23 2 2,17-3 0,14 0-2,7-3 0,1-3-6,1-2 8,-2 3-3,2-1 1,0 1 0,0 3-2,-6 1 1,-10 3 1,-14 4-2,-3-3 2,2 0-7,10-2 6,12 0 1,8-4-3,4 0 1,-1-2-4,-7 0-9,-2 1 3,-6 2 6,0 0-8,4 0-8,10-3 15,15-1-9,12-2 16,3 0-1,3 2 2,-7 1-1,0 0 0,-5 2 2,-1 4-2,-2 0 0,-2 3 0,-3-2 6,0 2-3,5-4-3,2 3 2,3-2 0,1 1 3,-1 0-5,2 1 0,-2 0 8,5-1-1,8-1-7,4-1 5,3-1-3,-1 2 10,-6 1-12,-4 1 0,4 3 16,8-3-15,8-1-1,14 1 0,9 0-16,5 9-68,20-1-108,2-1-252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4:14:11.548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9C4A09"/>
    </inkml:brush>
  </inkml:definitions>
  <inkml:trace contextRef="#ctx0" brushRef="#br0">2315 1864 1226,'0'0'112,"0"0"-92,0 0-20,0 0 0,-3 84 66,6-23 30,-3 7-33,0 3-32,-6-4-24,-4-5 1,5-8-8,2-12 0,3-12-8,0-14-22,0-12-16,0-4 6,0-17 40,0-19-5,0-13-2,-7-13-16,-3-9 18,-1-5-2,7 0-12,4 6 15,0 7 4,20 8 1,6 9-1,15 4 0,6 6 12,14 2-10,6 7 5,-8 10 4,-9 8 1,-13 9 25,-13 8-37,-8 23 4,-8 10 10,-8 8-11,-4 6 3,-20-2-6,-9 0 1,-3-2-2,-4-4-9,1-4-43,-3-2 28,-7-7-13,4-7 14,4-12 0,8-9 24,9-6 3,10 0 9,7-12 23,0 0 19,5 0-25,2 6 0,0 0-5,0 3-13,0 1 14,0 2-25,0 0 0,18 0-6,10 17 13,5 4-7,4 7 13,-4 0-12,-7 0 11,2 5-12,-4 0 0,-1 4 5,-1 2-1,-3-2-4,-5-1 0,5-6-7,-3-8 7,-1-7-78,9-9-70,-2-6-141,-1 0-258</inkml:trace>
  <inkml:trace contextRef="#ctx0" brushRef="#br1" timeOffset="112653.3863">7294 3162 594,'0'0'90,"0"0"-2,0 0-18,0 0-38,0 0 43,0 0 15,0 0-25,-15 1-8,15-1-8,0 2-3,3-2 41,27 1-24,22-1 22,30 0 4,24 0-39,15 0-10,1-6-21,-2 1-19,-15 1 12,-17-1-12,-16 4 0,-20 0 1,-19 1 0,-16 0-1,-9 0 0,-6 0 1,-2 0-6,0 0 5,0 0 0,0 0-5,0 0 7,0 0-3,0 0 1,0 0 0,0 0-2,0 0 2,0 0 0,0-2 4,0 2 0,0 0-4,1 0 0,-1 0 0,0 0 1,0 0-1,0 0 0,0 0-6,0 0 7,0 0-1,0 0 0,0 0 2,0 0-6,0 0 4,0 0 0,0 0-1,0 0-6,0 0 2,0 0-5,0 0 10,0 0-14,0 0 14,0 0 0,0 0-1,0 0 6,0 0-9,0 0 4,0 0 0,0 0-1,0 0 1,0 0 0,0 0-1,0 0 3,0 0-2,0 0 0,0 0 0,0 0 4,0 0-4,0 0 0,0 0 3,0 0-3,0 0 0,0 0 0,0 0 0,0-1 9,0-1-4,5-5-5,2-7 12,7-4-12,0-6-2,6 0-1,-2 3 3,-3 3-2,-6 6 2,-3 3 0,-5 5 3,-1 3-3,0 1 3,0 0-3,0 0 0,0 0-4,0 0 4,0 0-4,0 0 3,0 0-7,0 0 0,0 0 1,0 0 5,0 0-8,0 0 10,0 0 0,0 0 0,0 0 1,0 0 0,0 0-1,0 0 0,0 0 2,0 0-2,0 0-11,0 0-23,-3 0 6,0 0 18,2 0 2,-1 0-9,1 1 11,1-1-10,0 0 6,0 1 9,0-1-5,0 0 6,0 0-1,0 0 1,0 0-3,-2 0 4,2 0-1,0 0 0,0 0 3,0 0-6,0 0 3,-1 3-4,-1-3-6,-2 5 0,4-1-7,-2 0-40,1 3-94,-2-7-137,3 0-596</inkml:trace>
  <inkml:trace contextRef="#ctx0" brushRef="#br0" timeOffset="118592.7588">8199 3149 622,'0'0'157,"0"0"-65,0 0-17,0 0-61,0 0 66,0 0-27,-1 0-1,1 0-14,0 0-18,0 0 35,0 0-25,0 0 20,0 0-7,0 0-17,0 0 3,0 0-3,0 0-13,0 0 26,0 0-30,0 0 9,3-3 7,4-4-6,2-5-1,5-5-13,-1-2 0,3-8 19,3-3-24,4-6 0,0 1 9,-2 0-7,-4 5 11,-3 5 11,-4 8-9,-7 5 31,0 7-43,-3 4 6,0 1-6,0 0-3,3 8-2,4 16-12,10 11 14,1 6-2,2 0 3,-1 2-1,-1-2 0,-2-2 6,-4 0-4,-1-3-2,-1-4 0,-2-3-1,2-7 1,-6-5 0,1-8-1,-4-4 1,1-5-2,-2 0 2,4 0 0,-1-3 19,5-13-19,4-9 0,3-9 0,3-5 0,7-5 0,-4-3-1,6 1 3,-5 1 3,2 5 0,-8 8-2,-1 6 10,-7 12 5,-4 6 2,-2 8-16,-2 0 4,1 4-16,5 20-11,6 10 19,3 9 0,1 5 1,-5-5 1,-1-2-2,-4-6 0,0-7-5,-2-6 5,1-8-4,1-9 0,-3-4-8,0-1 10,0 0-4,11-17 6,5-17 3,11-13-3,1-3-9,2 1 7,-5 7 2,-6 10-2,-5 12 2,-5 10 0,-8 6 8,-3 4-8,4 4-3,3 16-5,2 9 5,1 6-1,-5-2 3,1 0 1,-1-4 1,1-4 1,2-1-3,2-2 2,4-1-1,0-3 3,4-2-3,2-4 0,2-4 0,9-2 3,13-4-3,19-2 11,18 0-1,18-2-1,9-8-6,1 2 1,-2 0 18,-2 1-18,-12 0-2,-14 2-2,-16 0 5,-21 2-10,-19 2 2,-13 1 3,-8 0-5,-3 0 5,0 0-4,0 0 3,0 0 1,0 0 4,0 0-4,0 0 0,0 0 2,0 0 0,0 0-2,0 0 0,0 0 1,0 0-3,0 0 2,0 0 0,0 0 10,0 0-2,0 0 1,1 0 9,1 0-3,-1 0 14,-1 0-24,0 0 1,0 0 5,2 0-11,-2 0 0,1 0 2,-1 0 0,2 0 11,-1 0-13,-1 0 0,0 1 6,2 2-6,-2 0-1,1-1-4,-1 1-7,2 1 12,-2-1-11,0-1 11,0-2 3,0 0 5,0 0-8,0 0 8,0 0-6,0 0 8,0 0-10,0 0 0,0 0-2,0 0 2,0 8-7,0 13-7,0 15 14,1 15-7,10 19 7,7 13 0,4 9 0,8-1 1,-2-5-1,-6-11 0,-7-11 0,-3-10-2,-4-12 2,-4-13 0,-1-11 0,-1-7 2,1-9-2,-3-2 1,0 0 4,0 0 11,0 0-16,0 0 0,0 0-5,0 0 5,0 0-6,0 0-11,-12 0-8,-13 0 21,-15 0-24,-18 0 2,-17 2 25,-9 11-20,2 2 8,16 1 8,23-5 5,26-3-9,16-4 2,1 5 1,12 4 1,22 4 10,15 3-1,14 0 12,9 1-7,10-7 4,9 3-13,4-6 0,-7-2 15,-9 3-14,-25-3 2,-17 0-3,-17-2 0,-16 0-6,-4 2-4,-4 7-22,-22 4 31,-11 7-7,-9 5 7,-4 1 1,2 2 0,1 2 2,8-3-2,11-4 0,9-6-4,14-4 7,5-2-3,0-1 0,5 6 8,12 4 14,1 4-17,6 9 5,0 7 18,0 4-26,-2 13 17,-2 7 5,-1 11-14,-4 10 30,0 3-33,-5 0-7,-2-5 29,-5-12-27,-3-9 1,0-17-3,0-15 0,0-14 0,0-12 0,0-10-15,0-1-3,0-14-57,0-22-32,2-24-224,6-25-781</inkml:trace>
  <inkml:trace contextRef="#ctx0" brushRef="#br0" timeOffset="119719.0297">7181 3212 539,'0'0'91,"0"0"15,0 0 10,0 0-18,0 0 14,0 0-2,0 0-10,1-41-4,-1 41 26,0 0-9,0 0-17,0 0-27,0 0-32,2 0-11,-1 14-26,5 31 6,0 27-6,0 31 2,-3 21 4,2 10 14,-1 0-17,2-6 5,4-11-8,-2-13 1,-1-12 1,-2-11-2,-5-16-3,0-15 0,0-14-10,0-17-22,0-8-11,0-11-36,0 0 8,0-16-33,0-9-99,-5-5-46,-8 6-148,-11 0-230</inkml:trace>
  <inkml:trace contextRef="#ctx0" brushRef="#br0" timeOffset="119994.5928">6321 4488 879,'0'0'71,"0"0"98,113 13 61,-11-10-58,25-3-69,9 0-39,1 0-28,-10 0-10,-12 0-14,-9-1-8,-4-2 9,-1-1-13,0 0 0,-4-1-3,-15 2-22,-15 2-26,-30 1-19,-22 0-76,-15 0-102,-19 3-191,-27 3-182</inkml:trace>
  <inkml:trace contextRef="#ctx0" brushRef="#br0" timeOffset="120281.5049">7042 4814 686,'0'0'506,"0"0"-430,0 0 54,0 0-72,86-10 40,-17 3-43,9 5-4,-2 0-22,-12 2-27,-21 0 14,-16 0-16,-12 0-7,-11 0-51,-4 0-66,0 0-58,-4 0-36,-17 2-177,-6 5-36</inkml:trace>
  <inkml:trace contextRef="#ctx0" brushRef="#br0" timeOffset="121690.5927">7297 4847 478,'0'0'286,"0"0"-12,0 0-87,0 0-25,0 0-40,0 0-30,-8 30-27,8 1-17,0 11 1,0 13 32,0 7-50,14 7 3,2 3-16,-4-1 6,-4-4-15,-2-4-9,-6-5 0,0 0 7,0-7 3,-8-3-10,-4-6 15,1-12-12,5-10-3,4-6-3,2-6-21,0-3 19,0-1-29,2-1 23,2-1 1,-1-1 0,0-1 9,-3 0-14,0 0 15,0 0-8,0 0 13,0 0-5,0 0 5,0-1-4,0-4 0,0 1-1,0-1 0,0 5-8,0 0-1,0 0-17,0 0-2,0 0-1,0 0 10,0 0-23,0 0-4,0 0 43,0 0-11,0 0 14,0 0 3,0 0 1,0 0 19,0 0-8,0 0-3,0 0 6,0 8-10,0 1-5,0 1 1,-6-3 5,2 3 12,-1-3-17,-1 3 1,0-3 28,-1 3-30,4-3 10,0-2-7,1 0-4,2-2 6,0-3-8,0 0 0,0 0 6,0 0 0,0 0-6,0 0 0,0 0 4,0 0-3,0 0-1,0 0 0,0 0 25,13 0-15,20 0 6,20 0 10,21 0-6,13 0 8,7 0-22,6 0-4,-3 0 8,4-6-10,0 1 0,10 1-2,8-1 2,2 2-1,-3 3 1,-8 0 0,-11 0 10,-8 0-9,-14 0 2,-11 0-3,-7-4 0,0-3-7,2 1 2,5-2-6,9 2 4,-1-2 7,-2 4 0,-1 1 0,-3 2 2,-6 0-5,-3 1 3,-8-2 0,-6-1-1,-1 1 1,0 1-7,3 1 1,0 0 6,0 0-1,6 0 1,3 1 0,1 6 0,-2-4 0,-3 0-4,-8-2 0,-4 1 1,-2-2-2,-2 0-7,2 0 12,-2 0-5,-5 1 6,2 3-1,-3-1 0,8 3 0,1-3-5,4 0 5,5-1 0,-2-2 5,5 0-4,0 0-1,4 0 0,-1 0 1,2 0 0,1 0-1,-3 0 0,1 8 4,-1-1-1,2 1-3,4-2 0,-3 2 1,2 0-2,-2-4 1,-2 1 0,5-3-5,4-2 7,2 0-2,7 0 0,0 0 0,0-7 3,0 1-3,1 0 0,2 1 9,-1 5-6,4 0-3,-4 0 0,-2 0 2,-3 14-3,-4 1 1,-4 3-3,-10-2-5,-12-2 8,-6-4 0,-7-3-3,3 2 3,0-4-9,-3-2 0,2-1-18,-3-2 10,1 0-40,3 0-9,2 0-77,-7-5-325</inkml:trace>
  <inkml:trace contextRef="#ctx0" brushRef="#br0" timeOffset="124618.7096">13395 4496 984,'0'0'97,"0"0"48,0 0-42,0 0-40,0 0 8,0 0 11,0 0-37,-2-12-12,2 23-23,0 12-7,8 12 29,1 8-12,-5 3-12,-4 0 11,0 0-19,0-5 5,0-7-5,0-7 0,0-8 1,0-4-1,0-7 0,3-4 2,0-2 0,-2-2-2,-1 0 3,0 0-3,0 0 15,0 0-15,0 0 0,0 0 20,0 0-18,0 0 9,-1 0-11,-14-7 4,-9 0-9,-8 1 5,-7 6-1,-3 0-5,3 0 7,9 10-2,11-2 1,7-1 0,8-1-9,4-1 8,0-1 1,0 5-2,0-3 5,0 3-3,13 3 0,11 4 3,16 2 14,9 1-16,10 0 0,-6-3 21,-11-4-21,-17-2 5,-13 0-6,-12 1-1,0 0-8,-13 2 2,-15 3 7,-7-1-5,-2 0 4,1 1 0,3-2-9,2 3 10,-2 2-9,2 1 9,5-5 0,7 0-1,8-9 1,7 0 0,4-4 0,0 3 0,3 2 6,14 3-3,6 5-3,7 2 24,-2 0-22,-2 2 8,-7-2-10,-4 0 2,-4 2 0,-5 1-2,1 1 0,-3 5 0,1 1 5,1 2-7,0 1 2,0 1 0,0 0 6,-2-1-6,-2-4 0,-2-1 12,0 0-9,0-3 0,-8-4-3,-2-1 0,4-4 4,1-2-4,2-4 0,3-2 5,0 0-2,0-2 0,0 0-3,0 0 0,0-3 3,0 5-3,0 0 0,0-3 2,0 0-2,0-1 0,0-1 0,0 0 4,0 0 15,0 0-15,0 0-4,0 0 8,0 0-7,0 0 5,0 0-6,0 0 0,0 0-3,0 0 3,0 0-4,0 3 2,0 1-3,0 3 4,0-1 1,0 1 0,0 0 1,0-1-1,-1 0-9,-2 1 8,-3 0-3,-1 1 2,0-1 1,0-2 1,2 0 3,4-3-3,-2 0-3,3-1 2,0 2 1,0 1 0,0 1-5,-1 0 5,-2 2-3,-3 0 3,1-2 0,1-1-4,2-3 4,2-1-16,0 0-21,0 0-6,0 0 2,0-1-101,0-15-173,0-5-602</inkml:trace>
  <inkml:trace contextRef="#ctx0" brushRef="#br0" timeOffset="127107.8421">16980 2953 508,'0'0'151,"0"0"11,0 0 70,0 0-60,0 0 2,0 0-39,0 0-84,-26-48-25,26 57-26,0 19 6,0 17-1,0 16 19,3 11-1,4 7 21,3-3-38,1 1 17,0-4-9,3-10-14,-2-3 5,1-6-5,-1-7 0,-2-11 1,-3-11 1,-4-11-2,-3-11 0,0-3 1,0 0 9,0 0-10,0 0 0,0 0 23,0 0-22,0 0 7,0 0-1,0 0-6,0 0 3,0 0-4,0 0 0,-7 0-7,-16 0 7,-18 0 0,-11 0-1,-10 3 5,1 9-8,6 3 4,9 4 0,10-2-5,4 1 5,7-2-1,7-5 1,3-1 0,8-5 1,4-2-1,3 1-1,1 3-12,32 6 10,27 2 3,21 2 16,12-4 1,-6 0 11,-14-3-13,-20 0-8,-17-1 8,-14 2-13,-11-2-4,-8-1-2,-3 1-13,-8 5 10,-20 6-18,-13 4 25,-10 2-7,-6 3 7,0 3 0,4-1 0,6 4 2,10-3-7,13-5-1,10-5 6,12-7-9,2-1 9,28-3 0,20 2 13,16-3 2,3-3 19,-6 0-26,-12 1-4,-17 3 15,-12 4-19,-7 6-2,-9 7-4,-4 5 6,0 7-1,0 4 1,-12 4 0,-3 5 7,3 2-3,2-2-3,4-2 5,2-7-5,4-7 11,0 0-12,0-2 0,0-1 18,0 0-16,0 0 4,0-1 7,0 3-11,2 1 8,3 6-10,1 1 0,-2 7 2,-4 3-1,0-2-1,-4 1 0,-8-7 3,1-7-9,1-2 6,2-6 0,4-2 3,1-7-3,0-2 0,2-3 0,1 0 1,0-3-2,0 0 1,0-2 0,0-2-1,0-5 4,0 0-6,0-3 3,0-2 0,0 0 9,0 0-9,0 0 0,0 0 3,0 0 2,0 0-8,0 0 3,0 0 0,-2 2-11,-6 1 11,-9 3 0,-15 2-2,-19 3 8,-17 1-4,-18-1-2,-16 5 1,-14 4 3,-13 2-4,-9 5-23,-6-1 22,3 2-15,-10-9 4,-1-5-1,-7-9-10,-2-5 23,1 0-31,12 0 8,23 0 18,28 0-1,18 0 5,12 0 0,2 0 1,0 0-4,-2 0 4,5 0-26,0 0 17,6 0-18,12 1 1,8 0 0,13-1 0,5 0 19,10 0-22,1 0 12,1-2 17,-3-1-31,-1-1-12,-1-1-1,-8 2-5,-1-1 3,0 2-69,0-1 15,-2 0 33,-1 0 14,-4-1 43,-3 3 10,-2-4 0,3-1 18,-1-2 13,5-1 8,-3 2-13,1 0-26,-1 2 9,1 0 0,3 2 8,-2 3 18,3 0-19,4 0 12,3 0 16,6 3-16,3 4 7,2-2-3,4-3-6,-2-2 28,1 0-20,1 0 18,-3 0 21,-3 0-24,1 0-10,-4 0-24,-5 0-11,-3 0 0,-6 0-4,-6 0-4,-3 0-2,-2 3 4,2 4 1,7-2 1,13-2 0,9-2-2,4-1 3,0 0-1,0 0 22,19 0-15,12 0 15,8 0-2,6 0-16,-2 0 14,-4 0-18,3 0 0,7 0 0,11 0 0,14-9-14,11-6-51,2 1-48,2 1-41,-8 1-228,-2-2-694</inkml:trace>
  <inkml:trace contextRef="#ctx0" brushRef="#br2" timeOffset="176122.4852">10247 3271 646,'0'0'269,"0"0"-216,0 0 65,0 0-50,0 0 40,0 0-36,0 0-26,5-34 0,-5 34-40,0 0-6,0 0 23,6 0-20,7 0 2,12 0 11,13 1 12,12 7 42,12-2-33,4 2-7,8 4 21,5 1-30,6 1 7,7 3-9,13-5-18,8-2 19,10-7-20,-6-3 0,-14 0 8,-19 0-7,-31 0-2,-23 0 0,-19 0 1,-8 0-4,-3 0 4,0 0 0,0 0-7,0 0 12,1 0-5,1 0 0,1 0 2,0 0 1,3-3-3,0-5 0,-2 2 0,2-4 3,0 0-3,4-5 0,3-5 1,7-5-3,6-9 2,6-8 0,4-6-8,-1-1 8,-6 9 0,-9 7 0,-7 10 3,-5 11 8,-5 4-11,-3 4 0,0 4 7,0 0-7,0 17-5,6 19-8,-1 12 13,3 6 6,0 0-6,-2 0 0,-1-2 1,0-8 1,1-4-4,2-10 2,2-10 0,0-7-1,1-9 1,7-4-3,8-18-9,12-23 6,7-15 3,-1-11-7,-8 1 10,-9 7 2,-7 16-2,-6 11 0,-3 12 19,-4 10-16,-2 8 14,1 2-17,7 12-1,6 21-4,1 12 0,-5 8 5,-11-1-8,-4-4 9,0-3-2,0-8 1,0-8 0,0-8-9,6-8 9,6-6 0,10-4-5,10-3 8,8 0-3,12 0 4,8-13-2,10-1 24,13-2-24,7 1-1,2 0 11,-4 4-6,-11 3-1,-18 3-5,-20 2 0,-18 1 5,-15 2-5,-4 0 0,-2 0-8,0 0 8,0 0-1,1 0-1,2 0 4,-2 0-9,-1 0 7,2 0 0,-2 0-10,0-2 10,0 2-1,0 0-3,0 0 4,0 0-11,0 0 10,0 0 1,0 0-7,1 0 7,8 0 0,5-1 0,7-1 1,1 0-2,-4-1 1,-5 2 0,-9 1 1,-2-2 2,-2 2-3,0 0 0,0 0 3,0 0-3,0-1 0,0 1 0,0-1 2,0 1 2,0 0-4,0 0 0,0 0 3,0 0 3,0 0-6,0 0 0,0 0 2,0 0 0,0 0-4,0 0 1,0 15 1,-2 9-9,0 13 9,-3 4 0,2 4 10,0 0-5,-2-2-2,2 1-3,0-1 2,1-5 0,2-6-2,0-5 0,0-4 2,0-5 2,0-3-4,0-8 0,0-4 1,0 1 0,0-4-1,0 0 0,0 0 3,0 0-2,0 0-2,-6 0-9,-6 0 3,-9-4 0,-7 0-6,-10 4-3,-3 0 13,-1 0-13,8 5 14,7 4-1,11-3 3,16 4-11,0-3 9,7 6 2,16-1 13,13 1-8,6-1 14,6 1-8,0 2-7,-1-4 11,-5 4-15,-7-3 0,-12-2-3,-10 2 3,-6-3-2,-7 5-9,0 0-21,-21 2 30,-9 1-32,-6 3 26,0 0 2,7 3-2,5-4 8,11 1-2,8-4 2,5 1 2,0 0 4,16-2 3,4 0 23,4-4-20,-1 3 8,0-2-9,-5 2-11,0 2 10,-6 2-10,1 3 0,-9 5 0,-2-1 6,-2 0-8,0 0 2,-2-2 0,-4 1 3,2 1-3,0-2 0,4 1 10,0-4-9,1 0 7,11-1-2,-3-2-3,-1-6 5,-1-1-8,-6-5 0,-1-3-6,0-2 13,0 0-7,0 0 0,0 0 0,0 0-2,0 0 2,0 0-7,0 0 4,0-7-26,0-10-11,-1-7-80,-5-12-337</inkml:trace>
  <inkml:trace contextRef="#ctx0" brushRef="#br2" timeOffset="177524.3233">13095 3327 716,'0'0'210,"0"0"-51,0 0-46,0 0 3,0 0 0,131-11-71,-35 9 0,18 2 14,6 0-22,-4 0 5,0 0-13,4 0-13,2 0 3,0 0-19,-8 0 0,-8 0-8,-21 0 15,-17 0-8,-16 0 1,-14 0 0,-15 0-5,-9 0 5,-9 0-19,-2 0 18,-3 0-14,0 0 15,1 0-1,-1 0 1,0 0 12,3 0-12,-2-2 0,2-3 10,2-3-6,-1-3-5,2-5 1,2-4 0,4-6-1,1-8 1,7-10 0,5-13-1,6-11 1,5-7 0,-2 2-2,-2 14 4,-8 15 1,-8 22-2,-7 10-1,-6 12 14,-2 0-14,5 26-2,10 25-13,1 17 15,6 8-2,-1-7 2,-4-7 0,2-10 2,1-9 1,-2-9-3,1-9 0,-3-9 2,-3-8 2,0-8-4,7 0 0,6-19 11,9-20-11,7-15 0,0-6-4,1 1 4,-8 9-2,-4 16 2,-4 15 0,-2 13 10,9 6-10,7 10 0,2 14-3,2 6 3,-9 1-2,-7-4 2,-8-4 0,-5-3-2,-2-6 6,-3-4-4,5-3 0,6-6 1,5-1 5,9 0-6,7-4 0,3-11 13,3-2-10,3-1 1,3 3-4,2 2 2,3 5-1,3 3-1,0-2 0,-6 5 9,-9-2-6,-7-1 4,-6-1-2,-4 4 0,-3 1-1,-2 1-4,-2 0 0,1 0-6,-7 0 11,-4 0-6,-7 0 1,-5 1 0,-3-1-1,0 0 1,0 0 0,0 0-1,0 0 7,1 0-7,-1 0 1,2 0 0,-1 0 2,3 0-2,2 1 0,0 0-1,-1 2 5,1-3-4,3 3 0,-4-2 2,2 0-2,-1 0 0,0 1 0,-1-2 10,-2 1-7,2-1-1,-2 0-2,2 0-9,4 0-15,-6 0-170,-3-12-421</inkml:trace>
  <inkml:trace contextRef="#ctx0" brushRef="#br2" timeOffset="177865.4292">16581 3035 1072,'0'0'103,"0"0"-103,101-2-4,-67-3-204,-2-3-533</inkml:trace>
  <inkml:trace contextRef="#ctx0" brushRef="#br2" timeOffset="179339.5745">15107 1810 307,'0'0'630,"0"0"-489,0 0 32,0 0-83,0 0-22,0 0 29,0 0-65,-12-33-15,10 33-13,-2 0-4,-9 6-3,-2 12-1,-5 7 4,0 4 2,6-3-2,6-2 0,7-4-2,1-6 5,7-3-3,17-2 11,6-2-2,1-2 40,1-3-29,-2 3 9,-6 1 8,1 3-24,-4 5 0,-5 5-13,-4 3 1,-9 3-3,-3-2 2,-3 0 0,-21-4 4,-7-2-1,-6-6-6,-5-8-5,5-3-38,2-2-17,10-16-61,13-5-64,12-2-58,0-3-243</inkml:trace>
  <inkml:trace contextRef="#ctx0" brushRef="#br2" timeOffset="179552.9038">15180 1794 930,'0'0'357,"0"0"-206,0 0 16,0 0-28,0 0-83,88-41-19,-30 37-37,11 4-3,-4 0-43,-8 0-91,-17 9-233,-10-4-593</inkml:trace>
  <inkml:trace contextRef="#ctx0" brushRef="#br2" timeOffset="181516.3174">15477 2148 527,'0'0'234,"0"0"-33,0 0-24,0 0-18,0 0-8,0 0-54,22-44-25,-22 44-24,0 0-38,0 0-10,0 0 0,0 5 0,0 1-8,0 0 8,0-4-5,0 1 4,0-3-28,0 0 9,0 0 1,0 0 19,0 0 18,2 0-18,5-10-5,6 0-46,1 2-108,1-1-159,-4 2-366</inkml:trace>
  <inkml:trace contextRef="#ctx0" brushRef="#br2" timeOffset="181934.7675">15892 1895 1332,'0'0'150,"0"0"-94,0 0-2,0 0-54,0 0-5,0 0 5,-17 85 16,8-45-16,3 0 9,5-6-9,1-7 3,0-8-1,9-7 4,12-1-6,7-10 4,8-1-4,6 0-3,-1-15-78,-10-6-65,-11-8-68,-10 0-92,-10-2-71,0 6 102,0 4 275,-8 9 217,2 4 31,6 8 35,-2 0-19,2 0-79,-3 3-90,-5 21-47,-5 12 7,-2 10 26,-2 3-46,3-3-16,3-2-4,3-6-10,5-7-10,3-5-23,0-10-87,6-5-93,17-11-210</inkml:trace>
  <inkml:trace contextRef="#ctx0" brushRef="#br2" timeOffset="182162.1051">16266 1989 1071,'0'0'87,"0"0"94,0 0-94,0 0-10,0 0-30,0 0-45,51 38 5,-31-5 59,-3 1-38,-6-5 3,-3-1-7,-8-5-20,0-4 5,0-5-9,-8-6-12,-7-4 10,-5-4-112,-1-6-17,0-16-148,6-12-217</inkml:trace>
  <inkml:trace contextRef="#ctx0" brushRef="#br2" timeOffset="182280.7792">16266 1989 1111,'104'-108'169,"-77"94"19,4 2-101,8 5-47,8 6-15,4 1-25,3 8-52,-10 12-197,-9 3-245</inkml:trace>
  <inkml:trace contextRef="#ctx0" brushRef="#br2" timeOffset="182662.3901">16632 2221 1314,'0'0'33,"0"0"50,0 0-66,96-8 14,-84 8-29,-3 0-4,1 0-14,1-6-33,1-7 13,-2-5-51,-2-3-6,-4-3 42,-2-1 17,3 3 34,6 1 3,7 6 47,12 6 52,8 4-14,6 5-28,0 0 29,-10 14-41,-9 10-12,-13 3-21,-12 7-13,0 2 0,-25 2-2,-7-1 0,-1-7-9,5-2-4,9-6-23,13-7-2,6-2-8,36-2 0,25-5-103,18-6-285</inkml:trace>
  <inkml:trace contextRef="#ctx0" brushRef="#br2" timeOffset="185825.6305">11368 2171 653,'0'0'140,"0"0"-30,0 0-53,0 0-45,0 0 17,0 0-1,-21-79 40,22 55-3,22 0-19,9 0 63,7 6-51,3 5-12,-6 8-20,-8 5-18,-6 1-1,-10 19-7,-9 6 0,-3 8-5,-23 3 7,-24 6-2,-9 0 0,-6 1 4,13-2-7,15-2 3,20-8 0,14-2-5,11-9 10,28-9-2,11-5 11,1-7 6,-7 0 38,-9-2-38,-14-9-1,-10-5 13,-10-5-21,-1-7 9,-9-9-20,-18-8 3,-7-1-8,-2 0 5,6 8 0,5 10-11,13 11 7,10 4-26,2 8-64,17 5-105,19 0-302</inkml:trace>
  <inkml:trace contextRef="#ctx0" brushRef="#br2" timeOffset="186009.0384">11817 2251 1496,'0'0'86,"0"0"11,0 0-48,0 0-45,0 0-1,0 0-3,9 0-10,-9 0-83,0 0-81,-4-2-177,1-8-405</inkml:trace>
  <inkml:trace contextRef="#ctx0" brushRef="#br2" timeOffset="186215.7295">11910 2043 1417,'0'0'147,"0"0"-55,0 0-13,0 0-73,0 0 5,23 83 42,-22-30-22,-1-5-11,0-1-20,0-5 6,-4-9-14,3-2-35,1-8-57,0-6-116,1-11-212</inkml:trace>
  <inkml:trace contextRef="#ctx0" brushRef="#br2" timeOffset="186605.4687">12225 2181 932,'0'0'118,"0"0"2,8-75 27,4 53-53,6 3 12,10 5-27,3 5-55,1 7 26,-4 2-48,-7 6 3,-11 16-5,-4 6-5,-6 8 4,-10 3 1,-18 3 0,-5 2-12,0-1 8,6-2-7,12-7 1,10-3 1,5-9-7,1-7 5,17-3 11,-1-9 8,-3-3-8,-3-2 0,-3-19 23,-3-8-23,-5-8 7,0-4-7,0-2-26,-9 2 26,-8 7-36,2 8-9,-6 11 2,1 6-36,3 9-72,2 0-53,11 11-179,4 6-282</inkml:trace>
  <inkml:trace contextRef="#ctx0" brushRef="#br2" timeOffset="187025.8568">12442 2366 928,'0'0'200,"0"0"-23,80-32-45,-56 30-53,-4 2-2,-1 0-62,1 0-6,2 9-9,-3-1 1,0-2-2,-8-3 1,-5-1-4,-2-2-2,-4 0-4,2 0 10,-1-8-5,2-10-35,-3 0 24,0-7-12,0 0 24,0 1-4,0 0 9,0 4-1,6 4 32,18 5-8,10 4 20,8 7-36,4 0 6,-7 8 17,-9 19-29,-14 6 3,-7 6-5,-9 4 0,-13 3-2,-17-2 2,-6-3-23,5-5 1,10-12-37,18-7-14,13-11-115,44-6-67,28 0-614</inkml:trace>
  <inkml:trace contextRef="#ctx0" brushRef="#br2" timeOffset="190905.2259">13671 3906 403,'0'0'513,"0"0"-421,0 0 14,0 0-48,0 0 63,0 0-79,0 0-16,3 3-26,-3-3-10,0-4 6,0-5 0,0 2 3,0-2 2,10-4 7,9 5 48,5-2-29,3 7 30,-1 3-3,0 4-18,-2 21-11,-9 13-23,-6 8 1,-9 4 20,-18 0-21,-15-6-2,-9-7 0,-2-7-10,1-11-15,2-8-20,7-7-9,11-4 37,10-5-4,12-14 21,1-3 28,4 1 36,16 2-7,0 4-13,0 5-4,1 5 24,-2 5-51,-2 0 2,2 0-11,-2 14 0,0 2-8,-3 3 2,-4-2 2,-4 2-14,-1-3-18,-2 0-48,3-4-64,8-3-114,6-6-167</inkml:trace>
  <inkml:trace contextRef="#ctx0" brushRef="#br2" timeOffset="191115.0979">14058 3984 1149,'0'0'215,"0"0"-25,0 0-96,0 0-9,0 0-45,0 0-26,5-11 10,-5 11-24,0 0 0,0 0-2,0 0-19,6 0-14,4 0-81,10 0-85,0 2-108,5-1-251</inkml:trace>
  <inkml:trace contextRef="#ctx0" brushRef="#br2" timeOffset="191436.3508">14248 3882 563,'0'0'389,"0"0"-344,0 0 43,0 0-31,0 0 86,0 0-24,101-29-64,-77 29 5,0 0 2,3 5-27,-5 9 6,2 3-21,-2 6-11,-1 6 29,-4 6-38,-10 3 17,-7 2-5,0-1-11,-16-2 7,-8-4-8,2-7 0,0-3-6,0-3-65,0-6-108,4-7-167,0-7-495</inkml:trace>
  <inkml:trace contextRef="#ctx0" brushRef="#br2" timeOffset="191604.7279">14306 4082 1357,'0'0'140,"0"0"-13,119-37-74,-71 31-44,0 6-5,-6 0-4,-6 0-90,-1 0-90,-2 3-155,-3 0-232</inkml:trace>
  <inkml:trace contextRef="#ctx0" brushRef="#br2" timeOffset="191865.178">14807 3950 875,'0'0'367,"0"0"-225,0 0-14,96-48-63,-80 48 28,-1 7-79,-2 18-11,-2 11-1,-6 3-1,-5 3 1,-4-2-2,-22-4-1,-10-3-11,0-5-1,8-9 6,8-8 6,15-5 2,5-6 2,0 0 9,30 0 15,20 0 33,15-11-60,16 0-4,-3-3-95,-7 0-220,-15-4-1015</inkml:trace>
  <inkml:trace contextRef="#ctx0" brushRef="#br0" timeOffset="196524.2321">8252 1786 1556,'0'0'111,"0"0"-24,0 0-79,0 78-4,0-9 63,-3 8-23,-14 2-11,-4-5-18,8-7-9,4-9-12,9-7-34,5-8-48,23-6-22,13-17-220,4-16-374</inkml:trace>
  <inkml:trace contextRef="#ctx0" brushRef="#br0" timeOffset="196821.6241">8680 1936 1288,'0'0'114,"0"0"-12,0 0-16,0 0-80,-91 23 9,60 43 10,7 10-15,18 2 4,6-6-14,13-7 0,15-15 0,2-10 0,4-13 0,-1-18-3,-1-9 3,-6-8 12,-5-22-12,-12-7 0,-9-3 15,-4 1-13,-23 6-2,-9 10 0,-4 16-4,0 7-7,4 7 6,9 16-10,16 7-19,11 1-117,14 1-228</inkml:trace>
  <inkml:trace contextRef="#ctx0" brushRef="#br0" timeOffset="197639.7013">9354 4470 844,'0'0'170,"0"0"15,0 0-25,-17-82-35,17 72-37,0 5-16,17 3-29,7 2-34,13 0 2,0 10-11,-2 9 0,-10 2-8,-8 4 8,-12 2-24,-5-2-24,0-2-12,-17-5 18,0-7-30,4-5 8,10-5 36,3-1 28,0 0 45,0 0 33,3 0-23,10 0 2,5 0-34,1 8 0,-1 9 12,-1 5-19,-7 4 1,-8 1-17,-2-1 7,-2 1-7,-18 0 0,-6-5-10,-6-4 5,1-8-46,-3-10-11,4 0-8,6-21-10,3-10-58,14-6-74,7-4-217</inkml:trace>
  <inkml:trace contextRef="#ctx0" brushRef="#br0" timeOffset="197932.016">9691 4424 499,'0'0'584,"0"0"-476,0 0-14,0 0-86,0 0 27,0 0 10,20 73 5,-12-44-19,4 1-5,5-2 39,1-3-32,4-1 8,2 2 15,-5 1-35,-2 0 10,-8 1-12,-6-1-18,-3 0 11,0-1-12,-14-6 0,-10-3-11,-2-8 3,-2-6-31,2-3-33,6-15-67,1-16-88,8-13-224</inkml:trace>
  <inkml:trace contextRef="#ctx0" brushRef="#br0" timeOffset="198067.9505">9758 4450 982,'0'0'183,"0"0"60,0 0-130,87-16-42,-29 13-25,15 0-46,9 0-81,-7-5-304</inkml:trace>
  <inkml:trace contextRef="#ctx0" brushRef="#br0" timeOffset="200544.9258">5321 4599 1185,'0'0'198,"0"0"-20,0 0-61,0 0-81,0 0-4,0 0 11,30 113 5,-23-53-12,-7-1-33,0-1 6,0-10-18,0-7 9,0-7-88,18-10-55,3-12-298,7-12-695</inkml:trace>
  <inkml:trace contextRef="#ctx0" brushRef="#br0" timeOffset="200842.145">5650 4686 20,'0'0'1366,"0"0"-1342,0 0 90,0 0-109,0 0 14,2 82-17,-5-12 25,3-2-23,1-12 12,20-15-16,9-10 0,0-15-7,-5-10 5,-4-6 2,-5-8 10,-2-23-4,-5-11 31,-2-11-23,-7-9 17,0-3 0,-7 5-22,-12 13-1,-1 16-8,1 16 0,7 5-10,2 10-15,5 0-57,5 6-44,0 13-174,0 0-201</inkml:trace>
  <inkml:trace contextRef="#ctx0" brushRef="#br0" timeOffset="201126.6788">6038 4732 1255,'0'0'64,"0"0"15,0 0-56,0 0 21,15 99 17,-4-52-34,3-6-22,2-6 16,1-6-19,-5-9-2,-3-11 11,-3-4-10,-6-5 10,3-5 41,-3-21 16,0-11-18,0-13-50,0-5 0,0 4 7,-15 9-6,0 12-2,-2 14-1,7 11-29,-3 5 10,3 0-110,-1 18-99,1 2-250</inkml:trace>
  <inkml:trace contextRef="#ctx0" brushRef="#br0" timeOffset="204578.4928">13848 5023 1084,'0'0'236,"0"0"-63,0 0-98,0 0-28,-10 86 20,2-32 6,1 6-31,-2-3-27,-1-3 12,5-6-27,0-7 0,5-8-1,0-5-58,0-4-60,0-12-194,9-11-363</inkml:trace>
  <inkml:trace contextRef="#ctx0" brushRef="#br0" timeOffset="204966.9221">14084 5191 902,'0'0'233,"0"0"-116,0 0-31,40-84-2,-34 75 17,2 3-42,2 4-15,3 2-32,8 0 5,2 21-17,4 13 8,-7 11 3,-9 5-11,-11 1 0,0-1 2,-23-5 0,-5-6-4,-3-9-11,-2-9-43,3-10 27,3-9-29,6-2 38,4-11 20,5-14 2,4 1 19,3 4 24,5 6 9,0 6 38,0 6-47,3 2-5,16 0-7,9 15-32,6 5-1,5 2 0,-6 0-4,-5-2-7,0 0-59,-2-3-135,8-6-204</inkml:trace>
  <inkml:trace contextRef="#ctx0" brushRef="#br0" timeOffset="206114.6212">17286 4356 968,'0'0'147,"0"0"-12,0 0 4,0 0-32,88-68-9,-77 64-32,-8 2-18,-3 2-40,0 0 12,0 0-20,0 0-12,0 0 11,-6 0-13,-2 0 10,1 0-11,-2 0 1,3 0-1,2 0 13,3-5 2,1 0 13,0-1-8,0 0 11,11 1-16,4-1 8,0 6 10,4 0-15,-2 8-3,-1 20 2,-4 10 5,-9 12 2,-3 2-9,-24 1 1,-19-2-3,-2-8 2,-4-9-3,3-9-2,4-10-20,7-9-2,10-6 2,10-7 25,10-17 15,5-4-8,0 2 19,19 1 13,3 7-17,6 9 12,2 9-3,1 0-30,4 19 16,-1 7-17,-3 7 0,-2 1-6,-2-1-1,1 0-24,1-5-35,5-8-94,3-12-105,2-8-78,4-15-37,2-19 254,2-9 126,-3-7 234,-6-4 3,-10 2-61,-12 9 8,-13 10-67,-3 15-37,0 11-13,-5 7-53,-14 22-14,0 20-6,2 11 6,9 2 21,8-7-18,10-9-3,13-10 17,6-12-14,2-10 14,-1-7 9,1-13 2,-3-21 31,-4-8-46,-7-9 0,-7-1 13,-7 3-23,-3 12-1,0 10-2,-16 14-14,-5 13 9,-8 0-66,-8 20-68,-5 5-134,0 3-447</inkml:trace>
  <inkml:trace contextRef="#ctx0" brushRef="#br0" timeOffset="207172.756">2088 7109 378,'0'0'972,"0"0"-871,0 0-21,0 0-33,0 0 44,111 23-7,-44-18-39,17-2 24,11-3-52,10 0-4,3 0-2,-6-4-11,-21-5-30,-28 5-44,-28 4-51,-25 0-118,-18 1-333</inkml:trace>
  <inkml:trace contextRef="#ctx0" brushRef="#br0" timeOffset="207360.7111">2142 7367 1419,'0'0'193,"0"0"-123,0 0-2,0 0 12,110-10-7,-26-7-47,14 1-14,-5 0-12,-18 7-4,-17 4-48,-19 5-52,-11 0-28,-7 0-286,-8 0-275</inkml:trace>
  <inkml:trace contextRef="#ctx0" brushRef="#br0" timeOffset="207675.211">2610 6849 1165,'0'0'256,"0"0"-242,0 0 91,0 0-21,0 0-5,0 0-7,100 46-46,-37-2 32,-2 12-10,-11 3-17,-9 10 14,-11-4-16,-16-3-19,-13-1 15,-5 3-25,-40 2 0,-30 1 0,-28-5 0,-20-8 0,-8-10 0,8-13-43,9-12-1,23-12-88,23-7-2,23-10-151,27-19-490</inkml:trace>
  <inkml:trace contextRef="#ctx0" brushRef="#br0" timeOffset="212238.2177">15120 2467 536,'0'0'404,"0"0"-369,0 0 35,0 0-19,0 0-4,0 0 20,0 0-33,-1 0-30,1 0 7,0 0-11,0 0 3,0 0-15,0 0-19,0-3-98,7-3-121,10-5-418</inkml:trace>
  <inkml:trace contextRef="#ctx0" brushRef="#br0" timeOffset="212618.4959">15842 2481 1268,'0'0'57,"0"0"-51,0 0 5,0 0 4,0 0 57,0 0-55,0 0-6,0 0-22,-1 0-12,1 0-18,0 0-6,0 0-49,0 0-41,0 0-102,1 0-248</inkml:trace>
  <inkml:trace contextRef="#ctx0" brushRef="#br0" timeOffset="213257.197">17438 4405 1138,'0'0'78,"0"0"-70,0 0-4,0 0 27,0 0 35,0 0-13,0 0-53,0 0-8,0 0-2,0 0-15,0 0 16,0 0-7,0 0-6,0 0 19,2 0-34,1-11-54,-3-8-93,0-4-217</inkml:trace>
  <inkml:trace contextRef="#ctx0" brushRef="#br0" timeOffset="216354.573">10614 6183 1119,'0'0'289,"0"0"-199,0 0 27,0 0-78,0 0 20,0 0-39,-34 34 3,18 18 11,2 3-24,2-7 12,2-7-22,8-5 0,2-6-7,0-4-29,2-5-41,16-10-94,2-9-114,5-2-67,8-19-291</inkml:trace>
  <inkml:trace contextRef="#ctx0" brushRef="#br0" timeOffset="216540.209">10783 6313 1065,'0'0'199,"0"0"-47,0 0-23,0 0 15,0 0-76,0 0-36,28-17-23,-28 55-8,0 10 56,0 0-51,-6-3 3,0-3-3,-1-5-6,2-3-3,1-3-52,-7-5-54,-1-6-63,-7-11-174,-2-9-219</inkml:trace>
  <inkml:trace contextRef="#ctx0" brushRef="#br0" timeOffset="216846.3517">10395 6526 1163,'0'0'235,"0"0"-155,0 0 34,0 0-74,0 0 55,0 0-32,49 37-40,-32-18-8,3 1-15,-3 2 3,5-1-1,5-1-2,5 1 0,6-4 3,5-5 3,2-6-2,3-4 9,-6-2-6,-6 0 33,-5-8-39,-3-8 4,2-9 2,6-11-7,10-4-23,5-7-35,1 5-19,-4 9 0,-12 14-145,-16 11-142,-15 8-332</inkml:trace>
  <inkml:trace contextRef="#ctx0" brushRef="#br0" timeOffset="219869.3736">6165 7661 574,'0'0'29,"0"0"31,0 0 39,0 0 37,0 0-38,0 0-53,-34 5 12,34-3-27,0-1 5,0-1 13,0 0-28,0 0 7,0 2 9,0-2 0,0 3 29,21 0-19,22 1 1,27 0 35,24-1-42,9-3-6,1 0-10,-13 0-21,-18 1 20,-19 0-23,-17 2 0,-14 0 1,-14-1-1,-8-2 0,-1 0-3,0 0 3,0 0-7,0 0 7,0 0 0,0-13 3,-3-4-2,-1-6-2,2-7 0,2 1 1,0 1-2,0 2 2,6 6 0,0 5 7,0 2-2,-2 7-2,-1 1 1,-1 3-3,1 2 20,3 4-21,13 28-1,5 14-3,7 12 8,-1 8 2,-8-5-6,-1 0 2,-3-7-3,-3-10 1,-1-10 0,-2-12-11,-3-10 10,-2-10-1,5-2-7,0-11 9,7-23-1,4-13 1,-1-11 0,5-2 0,-2 2 7,1 8-7,-1 11 0,0 8 4,-2 12 13,-2 8-17,-5 8 0,-1 3 0,0 17 3,1 16-3,-1 11 0,-3 5 1,-7-3-1,-3-2 0,0-9 0,0-6-8,1-11 10,1-9-3,3-4 1,4-5 0,8 0-2,13 0 2,9-11 0,18-3 12,9-3-8,13 3 4,10-3-5,11-2 0,12 0 22,5 1-22,-2 1 5,-13 6 31,-14 0-25,-19 6 6,-18 2-17,-18 2 6,-15 1 0,-7 0-9,-7 0 0,-3 0-11,-3 0 14,0 0-5,0 0 2,0 0 0,3 0 2,-3 0-2,0 0 0,0 0 0,0 0 1,0 0-1,0 0 0,0 0 0,0 0-6,0 0 6,0 0 0,0 0-6,0 0 6,0 0-2,0 0-1,0 0 3,0 0-9,0 0 9,0 0 0,0 0-2,0 0 5,0 0-3,0 0 0,0 0 0,0 0 0,0 0 0,0 0 0,0 0-2,0 0 5,0 0-3,0 0 0,0 0 0,0 4-12,0 14 8,0 14 4,0 16 0,0 8 7,-3 3-7,-2-2 0,1-3 0,1-2 3,-1-6-3,1-5 0,0-7-3,3-7 10,0-10-9,0-8 2,0-7 0,0-2 3,0 0-3,0 0 0,0 0 13,0 0-8,0 0-4,0 0-1,0 0 1,0 0-5,0 0 4,-2 0 0,2 0-7,-3 0 7,-7 0-8,-13 0-7,-14 0 15,-15 6-16,-9 4 15,-2 5-4,5 1-4,7 3 9,12 2-1,11-4 1,11 3 0,7-5-4,9 0 4,1 1 0,1-1 10,22 5-6,16 0 11,19 2 2,10-2-11,7-3 13,-5-1-17,-10-3-2,-14 2 13,-15-1-9,-14 3-7,-10 5 3,-7 3-1,-6 5-15,-15 4 16,-9 0 0,-4 2-6,-2 3 9,0 2-3,7-1 0,5-2 1,10 0-2,10-3 1,4-1 0,4 1 12,16 2-10,4 4 19,-2 8-7,-4 11-1,-5 5 26,-5 5-30,-1 3 2,-4-5 17,1-3-26,1-5 14,1-9-16,3-10 4,-3-15-12,-3-11 5,-3-11-67,0-4-30,-9-2-31,-11-26-149,3-15-466</inkml:trace>
  <inkml:trace contextRef="#ctx0" brushRef="#br2" timeOffset="229386.8077">8647 7724 614,'0'0'53,"0"0"35,0 0-13,0 0-13,0 0 6,0 0-18,21-39-9,-9 39 10,9 0 18,12 0 22,18 0 43,19 0-64,23 0 10,19 0-12,14 0-29,12-6-7,-5-2-18,-5 1-5,-18 0 39,-20 2-45,-24 2 7,-21 2-6,-23 1 1,-15 0-10,-4 0 4,-3 0-2,0 0-14,0 0 10,0 0 7,0 0-1,0 0 2,0 0 2,0 0-3,0 0 0,0 0 5,0 0-4,0-2-1,0 1 0,0-1 3,0-3-3,0-1 0,0-3 0,6-7-3,-1-5 3,4-9 0,2-11-1,3-4 2,-2 0-3,3 6 2,-8 11 0,-2 12 4,-2 9-1,1 5-3,-1 2 0,11 6-3,10 26 1,13 14-5,5 10 7,-2 3 12,-7-2-12,-8-6-1,-5-1 0,-3-5 2,-3-11 0,-4-7-1,1-10 0,-5-9-6,2-8 6,3 0-6,8-28 6,5-16-1,8-16-2,3-13-7,1 2 10,-4 4 0,-3 11 10,-4 20-10,-5 11 7,-2 14-4,-2 11 9,6 13-12,4 22 0,-2 14-6,-4 7 6,-3-3-1,-6-5 1,-3-7 0,1-9-3,4-11 3,4-8 0,7-6 5,6-5-1,9-2-4,11 0 2,11-2 3,14-8 5,12 4-10,8-3 1,8 2 22,-2 0-20,-7-1 10,-15 3-8,-18 0 1,-17 1 8,-14 4-14,-14 0 0,-7 0-8,-7 0 8,-2 0-13,0 0 4,0 0-1,0 0 6,0 0 1,0 0 3,0 0 4,0 0 0,0 0-4,0 0 0,0 0 3,0 0-3,0 0 0,0 0 0,0 0 2,0 0-2,0 0-1,0 0-1,0 0-1,0 0-2,0 7 0,-9 14 5,-3 16 1,-2 15 5,3 10 0,1 4 7,5-1-13,4-4 15,1-5-15,0-2 0,0-7 1,0-9-1,0-12 0,0-9 0,0-9 1,0-3-2,1-5 1,-1 0 0,0 0 7,0 0-7,0 0 0,0 0 0,0 0-2,0 0-3,0 0-4,-5 0 3,-20 0-10,-14 0 13,-15 0-3,-19 0 5,-9 0 1,-1 11-9,8 2 7,20 2 2,23-1-9,16-1 10,15-2-1,1 4 0,15-1 1,23 3 14,17 0-3,14-3-9,7 4 32,0-2-30,-12 0-5,-12 1 11,-17 3-11,-14 0 0,-12 2-1,-9 6 1,-20 8-14,-23 6 12,-12 5-2,-3 3 1,6-6-6,13-3 5,15-7-11,18-8 15,6-5 0,9-5 11,16 1-9,1-3 45,-1 2-27,0 2 16,-5 6 6,2 5-36,-1 8 19,-2 6-24,1 1-1,0 2 0,0 0-24,-2-8-62,-8-10-46,-5-22-219,-5-6-444</inkml:trace>
  <inkml:trace contextRef="#ctx0" brushRef="#br1" timeOffset="236090.8514">11808 7669 287,'0'0'85,"0"0"-41,0 0 25,0 0-7,0 0 2,0 0-15,-6 13 1,3-9 11,0-2-2,0-1-1,0 0-11,0-1 10,3 0-15,0 0 7,0 0 3,0 0-11,0 0 25,0 0-40,0 0-8,0 0-2,3 1-9,3-1 11,4 0 12,5 0-4,6 2 29,14 0-40,24 1 9,26-1 7,28 0-9,16-2-5,7 0 5,2 0-20,-5-7 37,-8-5-27,-7 0-1,-11-5 4,-5 3-11,-5-2-4,-16 0-1,-16 4 1,-16 5 3,-7 0-3,-8 4 0,2 0 2,-3 0-2,-6 0 0,-4 3 0,-11 0 1,-5 0-2,-6 0 1,-1 0-7,0 0 5,0 0-2,0 0 4,0 0 0,0 0 1,0 0 2,0 0-1,0 0-2,0 0 5,0-3-3,0 3 0,0 0-2,3 0 0,-3 0 4,0 0-4,0 0 0,0 0 3,0-2-2,0 2 10,0 0-11,0 0 7,0 0 7,0 0-14,0 0 0,0 0 1,0 0 4,0 0-4,0 0-1,0 0 0,0 0-4,0 0 4,0 0 0,0 0-2,0 0 5,0 0-3,0 0 0,0 0 2,0 0-7,0 0 5,0 0 0,0 0 0,0 0 2,0 0-2,0 0 0,0 0 2,0 5-17,0 11 13,0 6 2,-4 10 6,-1 2-3,2 5 3,3 3-3,0 2-2,1-2 19,12 0-20,1-2 0,-2-6 6,0-2-4,-3-8 6,-3-2-8,-3-6 2,0-6 5,-3-3-7,0-4 0,0-1-2,0-2 7,0 0-5,0 0 0,0 0 1,0 0-2,0 0 3,0 0-2,0 0 2,0 0 2,0 0-4,0 0 0,0 0 0,0 0 0,-4 0 0,-2 0 0,-5 0-4,-8 0 7,-5 0-6,-10 0 0,-10 0 3,-6 1-11,-4 6 11,6 2-2,8 3-4,7 0 10,15-2-7,9-1 3,5-2 0,4 4-4,0-4 4,0 3 0,0 0 9,4-1-9,8 0 3,13 1-3,19 2 5,23 1 10,15 1-14,4 1-1,-5-1 8,-19-2-6,-18 1 7,-13 1-9,-15-4 4,-8 3-12,-8 2 8,-1 0-5,-25 1 1,-10-3 3,-7 2 0,-6-3 1,-5-1 0,-2 4-2,-3 4 2,1 3 0,6 3-5,11-2 8,18-3-5,13-2 2,10 0 0,11 1 4,20 1 2,11 4-6,8-4 19,-3 2-11,-1-1 3,-5 1 4,-8 2-15,-2 5 21,-9 2-21,-8 2 0,-5 10 2,-8 0 3,-1 3-7,0 3 2,0-6 0,2 3 2,1-3-2,-1 1 0,-2 1 10,0-3-9,0-5 6,0-4-6,0-6 5,0-3 20,0-3-21,0-3-2,0-2 0,0-3 1,4-3-2,-4-3-2,0-3-5,0-2-5,0-1-24,0-1-14,0 0 12,-9-7-45,-6-12-190,3-10-635</inkml:trace>
  <inkml:trace contextRef="#ctx0" brushRef="#br1" timeOffset="237158.1839">3647 19032 97,'-92'10'0</inkml:trace>
  <inkml:trace contextRef="#ctx0" brushRef="#br0" timeOffset="241820.3507">11634 9204 623,'0'0'150,"0"0"-69,0 0 18,0 0-34,0 0 38,0 0-44,0-6-14,0 6 40,2 8-21,3 4-24,-2 2 27,-2 11-39,-1 4 8,0 9-13,0 1-10,0-3 18,-3-2-24,3-5-7,0-2 27,0-7-24,0-6 14,0-5-6,0-6-10,0-1 16,0-2-17,0 0 0,0 0 15,0 0-10,0 0 0,0 0-5,0 0 5,0 0 1,0 0-6,0 0 0,-3 0-6,-13 0 9,-8 0-4,-10 0 1,-6 0 0,-4 3 0,-4 4 0,2 3-7,1 3-5,9 1 8,8 0 4,10-5-1,11 1 1,5-3-5,2 3 5,16 2 0,20 3 17,16 3-6,10-3 5,-1 0-3,-6-1-10,-9-1 25,-10 1-28,-10 1 0,-12 0-5,-8 2 5,-6 3 0,-1 2 0,-25 3-6,-8 4-4,-9 0-5,-3 0 6,0-2-3,10-4 14,9-3-2,15-3 0,10-1 1,2 1 11,9-1-2,11 3-3,-2 0 34,-2 3-34,-7 4 16,-1 3-3,-5 4-9,0 0 26,-3 4-23,0 2-11,0 0 11,0 0-11,0-2-6,0-7 0,2-7-63,9-9 2,-7-11-227,-4-3-527</inkml:trace>
  <inkml:trace contextRef="#ctx0" brushRef="#br0" timeOffset="242720.0103">8539 9719 356,'0'0'48,"0"0"62,0 0 10,0 0 23,0 0 12,0 0-43,27-18-18,-27 18 13,2 0-1,2 0-43,2 13 4,5 8-11,4 9 13,5 5-17,-4 4-15,0 0 12,-4 5-35,-6-1-7,0 1 37,-1 4-35,-3 1 9,-2-3-8,0 1-9,0-5 2,0-8-3,0-7 0,0-8-12,0-9-6,0-1-29,0-5-38,0-2-61,0-2-28,-9 0-90,-12-11-196</inkml:trace>
  <inkml:trace contextRef="#ctx0" brushRef="#br0" timeOffset="243876.3836">5167 10580 748,'0'0'121,"0"0"-73,92-29 74,-15 23-7,27 4 9,21 2-10,21 0-32,19 10-18,9-1-13,11-8-25,0-1 14,0 0-27,0-8-10,-9-5 15,-3 0-11,-13 1-3,-1 5-1,-5 0-2,0 2 5,5 2-6,-2 1 0,2 2-5,-5 0 11,-10 0-6,-9 0 4,-7 0-2,-10 2 14,-9 3-16,-9-1 0,-5-1-4,-4-2 4,0 2 0,-1 0 0,-4 0 2,-2 2-3,-8-5 1,3 2 0,-4-2 2,3 0 5,7 0-7,3-2 0,3-9 2,-3-2-9,-4-2 6,3-1 1,2 2-6,2 1 10,0 5-4,0 6 0,-5 2 2,-1 0-2,-5 0 0,-3 3 0,-2 3 3,2-1 2,5-2-5,1-1 0,0 2 2,3-1-9,-2 1 5,-2 0 2,3-2-4,-6-1 7,0-1-3,3 0 0,0 0 3,3 0 2,3 0-5,3-3 0,1 0 16,2-1-7,4 2-4,-8 0-5,5 2 5,2 0-9,-2 0 4,5 0 0,-5 0-1,-5 0 7,-13 0-6,-11 0 0,-21 0 1,-17 0-3,-17 2 2,-10-2-41,-1 1-25,0-1-94,6 0 5,3-9-32,3-10 11,3-6 81,-7-6 8,-4-5 30,-4-9-10,0-9-233</inkml:trace>
  <inkml:trace contextRef="#ctx0" brushRef="#br0" timeOffset="244926.0931">13499 9414 624,'0'0'108,"0"0"-108,0 0-32,0 0 24,0 0-11,0 0 13,48-11-20,-44 11 26,-2 0 16,4 0 13,-2 0-23,5 0-4,-1 0 19,-1 0-10,1 0-4,-4 0-1,0 0-3,-3 0 18,-1 0-4,0 0-5,0 0 33,0 0 15,0 0 9,0 0 25,0 0-17,0 0 2,2 0-20,0 0 3,1 0 2,0 5-41,0 1 9,1 0-6,1 0-14,1-1 21,-2 2-32,2-2 1,-1-1 5,-2-1-7,-2 0-9,1-1-36,-2-2-21,0 0 32,0 0-2,0 0-6,6 0 38,1 0-23,1 0 9,2 0 2,0 0 8,-2 0 3,-6 0 5,-2 0 0,0 0 42,0 0-16,0 0 21,0 0 2,0 2-19,0 15 24,-1 8-22,-3 11 1,1 10 31,0 10-46,0 4 3,0 0-1,-3 0-6,-3-1 14,-3 1-5,0-2-8,2 1 28,0-3-40,5-1 16,5-6 3,0-1-15,0-4 14,0 3-21,5-3 1,0-4 5,-2-2 0,0-5-6,-3-4 5,0-2-4,0-3 9,0-1-10,0-5 0,-3-1 6,-1-2-3,1 1-3,0-2 0,2 0 1,-1-3 0,-1 0-1,1-7 0,1 1-7,1-5 7,-6 0-34,-13-8-35,-14-16-156,-15-12-420</inkml:trace>
  <inkml:trace contextRef="#ctx0" brushRef="#br0" timeOffset="246200.8882">6472 7847 536,'0'0'122,"0"0"-16,0 0-42,-87-11 38,59 8 41,2 3-78,-1-2 10,-5-2 2,-2-2-13,-6-1-21,-11 3-33,-6-4-5,-5 1 5,-4 2-10,3-3 0,7 1 2,5 1-2,9-2 6,8 2-6,4 3 0,5 0-1,-2 3 1,2 0 0,-2 0-3,3 0 8,-3 0-4,5 0-1,1 3 0,7-3 21,4 0-19,3 0 9,4 0 24,1 0-12,2 0 2,0 0-11,0 0-5,-3 0 31,3 0-34,0 0 9,0 0 11,0 0-12,0 2-2,0 15-12,8 15 0,3 23 5,0 22 0,-8 14 29,-3 9 5,0 0-17,0-3-5,-3-8-17,3-4 4,0-10 11,0-8-15,3-8 0,3-8-5,-5-6 11,-1-3-11,0-4 5,-4-6-5,-4-5-4,2-6-30,5-5-25,1-5-53,4-6-105,16-5-31,1 0-124,-11-10-241</inkml:trace>
  <inkml:trace contextRef="#ctx0" brushRef="#br0" timeOffset="246456.8459">4947 8861 148,'0'0'977,"0"0"-932,0 0 83,0 0-51,0 0 21,102 13 17,-3 2-26,20-1-42,5 1 9,-8-2-45,-22 3 3,-21 1-10,-19 0-4,-11-3-17,-9 1-48,-11-3-104,-13-3-196,-10-4-479</inkml:trace>
  <inkml:trace contextRef="#ctx0" brushRef="#br0" timeOffset="247160.8047">5347 9307 789,'0'0'121,"0"0"-83,0 0 79,0 0 39,0 0 8,0 0-82,26-4-20,13 4-6,13 0 13,2-3-69,-7 0 0,-14 0-1,-15 3-2,-9 0-27,-9 0-28,0 0-33,-6 0 59,-15 0 7,0 0 25,5 0-5,-3 0 10,14 0-5,0 0 17,4 0 15,-1 0 43,-2 16-58,0 15 5,-5 14 31,-2 13-16,-2 12 3,-1 4-25,0 11-7,0 5 30,2 5-37,2 5 2,-2 2 11,-3 0-8,0 4-3,-4-8-3,-3-9 4,6-15-5,2-18 1,7-15 0,4-10-2,2-11 6,1-4-4,0-5 0,-2-2 1,-1-2-1,-1-1 0,2-2 0,1-2 1,-1-2 3,2 0-2,0 0-2,-1 0 1,1 0 3,0 0-4,0 0 0,-3 0 1,3 0 2,0 0-5,0 3 2,0-3 0,0 0-1,0 0 1,0 0 0,0 0-6,0 0 0,0-11-36,21-15-193,19-15-748</inkml:trace>
  <inkml:trace contextRef="#ctx0" brushRef="#br0" timeOffset="249658.4123">6921 6624 729,'0'0'113,"0"0"28,0 0 13,0 0-31,0 0 4,0 0-18,0 0-45,0-26-6,3 26-22,-3 9-23,0 22 4,0 25-11,0 17 6,0 10 30,-7 3-35,-3-7 3,2-10-10,2-16 5,6-17-11,0-17-47,22-13-122,18-6-104,10-25-249</inkml:trace>
  <inkml:trace contextRef="#ctx0" brushRef="#br0" timeOffset="249958.9565">7237 6704 1020,'0'0'197,"0"0"-105,0 0 13,0 0-41,0 0-24,-101 25-7,73 29-21,16 5-6,10-1 9,2-8-15,29-3 0,5-9 8,7-9-6,-3-12-2,-10-9 3,-7-8-2,-9-1 24,-6-20-10,-6-8-3,0-3 22,-15 4-32,-9 6-4,-4 10 1,1 10-20,0 2 15,2 11-68,5 15-29,4 6-132,10-1-310</inkml:trace>
  <inkml:trace contextRef="#ctx0" brushRef="#br0" timeOffset="250707.817">7697 8930 595,'0'0'67,"0"0"96,-81-37-39,65 22 15,10 1 55,6 0-63,0 0-17,12 3-32,16 2-40,8 8 4,0 1-41,-2 4-4,-8 16 4,-12 7-4,-11 5-2,-3 3-4,-6 2-21,-18 0 7,-2-4-40,3-4-8,11-8 63,12-5-14,6-5 18,24-2 11,9 0 45,3 3 17,-7-2-29,-6 5-7,-11 3 18,-8 7-45,-10 4-2,0 8-5,-21-1 0,-10-4 1,-5-6-4,2-11-29,-1-8-1,7-7-86,4-16-34,10-22-82,14-11-142,0-7-209</inkml:trace>
  <inkml:trace contextRef="#ctx0" brushRef="#br0" timeOffset="250942.4317">7959 8928 1106,'0'0'85,"0"0"119,82 55-94,-55-16-3,-4 11-9,-7 6-67,-6 0 11,-5 0-16,-5-2-5,0-7-3,0-6-18,-6-9-12,-10-11 0,-6-11-68,-6-8-96,-3-2-118,1-16-186</inkml:trace>
  <inkml:trace contextRef="#ctx0" brushRef="#br0" timeOffset="251058.7753">8074 8973 1211,'0'0'56,"70"-95"23,-28 53-41,15 0-38,10 2-143,4 2-779</inkml:trace>
  <inkml:trace contextRef="#ctx0" brushRef="#br0" timeOffset="252178.4603">9767 7991 296,'0'0'433,"0"0"-356,0 0 49,0 0-49,0 0 54,0 0 2,6-88-19,21 67-50,4 4 19,-5 8-31,-9 9-4,-4 0-25,-9 27-23,-4 15 0,-4 14 12,-26 3-10,-8 5-4,4-3 1,7-5-6,15-10 6,12-12-32,3-13 12,16-10 10,4-8 15,1-3-4,-11-8 11,-4-14 9,-9-10 21,-3-9-35,-18-4-2,-13 3 1,-3 6-5,-2 10-3,-1 12 1,5 8-16,7 6 8,12 0-80,14 0-53,2 0-147,24 1-329</inkml:trace>
  <inkml:trace contextRef="#ctx0" brushRef="#br0" timeOffset="252351.5814">10006 8143 1556,'0'0'52,"0"0"49,0 0-69,0 0-4,0 0-23,0 0-5,3-7-107,-3 7-193,0 2-411</inkml:trace>
  <inkml:trace contextRef="#ctx0" brushRef="#br0" timeOffset="252546.8057">10250 8039 1356,'0'0'248,"0"0"-204,0 0 13,0 0-51,24 79 58,-24-27-29,0 4-22,-4-5-13,-8-5-34,1-5-8,7-10-180,4-15-229</inkml:trace>
  <inkml:trace contextRef="#ctx0" brushRef="#br0" timeOffset="252875.9864">10525 7953 1051,'0'0'58,"0"0"20,85-50 27,-64 50-5,-8 3-21,-11 26-79,-2 13 5,-15 12-1,-20 5-4,-2 4-3,6-3 2,11-10-7,12-10 4,8-11-8,3-10 12,22-12 0,6-7 5,1-5 5,-3-16 24,-9-8-3,-14-5 11,-6-7-21,-17-5-20,-26-3-2,-6 1-7,0 8-41,11 7-20,17 12-87,18 8-162,3 9-574</inkml:trace>
  <inkml:trace contextRef="#ctx0" brushRef="#br0" timeOffset="253931.9023">12058 8562 247,'0'0'91,"0"0"-65,0 0 34,0 0-11,0 0 63,0 0 33,-12-24 49,11 22-1,1-3 45,0 5-79,0 0-23,0 0-51,0 0-56,0 9 8,0 18-32,0 7 5,0 2 17,0-2-21,-2-4-5,-5-7-1,-1-4-1,4-9-11,1-5-26,-1-5-10,2 0 11,-4-17 15,0-12-12,3-12 3,3-4 12,0-4 8,6 3 12,5 9-1,-1 7 19,-3 11 9,-1 7 3,0 9-3,3 3-16,3 0 20,6 14-31,-1 17-1,-10 12 5,-7 9-3,-7 4-1,-23-1-1,-5-3 0,2-5-4,4-8 4,6-8-14,10-7 8,7-7-8,6-2 13,0-2 0,4-1 1,8-3 20,1-2-15,-2 0 9,1-2 8,1 0-13,3-3-2,3 2-7,5-2-22,0-2 1,1 0-120,-6-3-192,-4-16-330</inkml:trace>
  <inkml:trace contextRef="#ctx0" brushRef="#br0" timeOffset="254121.5851">12218 8746 878,'0'0'545,"0"0"-402,0 0 40,0 0-98,0 0-6,0 0-37,27-39-42,-26 39-18,4 0 0,1 6-94,4 7-56,-1-4-214,3-6-460</inkml:trace>
  <inkml:trace contextRef="#ctx0" brushRef="#br0" timeOffset="254473.2258">12377 8482 1178,'0'0'62,"0"0"-6,0 0 32,0 0-21,0 0 36,0 0-103,29-50-6,-29 50 4,0 0 4,0 0 0,1 0 16,2 0 2,3 0 40,6 0-32,2 1 1,2 5 8,-1 3-26,1 8 5,-1 10-13,0 12 5,-5 9 11,-3 5-19,-6 3 0,-1-3 7,0-5-2,0-6-7,-10-7 2,-1-7 0,-4-7-15,3-6-30,-2-8-118,0-7-211</inkml:trace>
  <inkml:trace contextRef="#ctx0" brushRef="#br0" timeOffset="254640.3359">12449 8751 1423,'0'0'10,"0"0"111,85-53-98,-55 45 5,1 4-28,-2 4-93,-7 0-142,-6-1-214</inkml:trace>
  <inkml:trace contextRef="#ctx0" brushRef="#br0" timeOffset="254869.9612">12809 8551 1328,'0'0'72,"0"0"32,0 0-9,0 0-83,0 0 3,51 95-3,-79-46-11,-6 2-2,0-3-3,10-7 1,10-10-10,14-11 13,3-11 0,27-4 16,11-5 2,8-3-1,2-16-17,5-1-96,-8 1-286</inkml:trace>
  <inkml:trace contextRef="#ctx0" brushRef="#br0" timeOffset="255249.3534">11939 9644 95,'0'0'54,"0"0"-54,0 0-50</inkml:trace>
  <inkml:trace contextRef="#ctx0" brushRef="#br0" timeOffset="255516.4495">11939 9644 625,'33'-85'312,"-33"83"-137,0 1 35,0 1-67,0 0-26,0 0-33,0 28-17,1 12-23,5 15 17,-4 6-27,-2-5-6,0-3-6,-2-5-22,-7-6-12,-1-6-25,5-10-64,5-10-137,0-16-335</inkml:trace>
  <inkml:trace contextRef="#ctx0" brushRef="#br0" timeOffset="255787.5694">12127 9637 840,'0'0'462,"0"0"-402,97-56 71,-58 53-15,-1 3-36,-6 22-52,-13 17-8,-12 13-15,-7 7-8,-17-1 3,-17-5 0,0-8 1,5-10-1,8-12 0,13-9-1,8-9 4,21-3-3,39-2 0,25-2-1,19-13-38,1-9-178,-10-5-199</inkml:trace>
  <inkml:trace contextRef="#ctx0" brushRef="#br0" timeOffset="257259.4494">17410 3543 1257,'0'0'20,"0"0"-20,0 0-84,0 0-16,0 0 100,0 0-8,0 0 8,-37-50-106,2 46-280</inkml:trace>
  <inkml:trace contextRef="#ctx0" brushRef="#br0" timeOffset="260609.1533">14373 8686 618,'0'0'111,"0"0"3,0 0 13,0 0-7,0 0-17,0 0-31,-15-34-55,11 28 7,-2-1-24,-2-2 0,2 1-3,2-2 9,4 1-5,0-4 14,1 5 6,14 2 33,9 6-35,6 6 0,1 25 18,-1 15 5,-8 7-1,-14 6-31,-8 1-5,-4-1 6,-17-7-11,-9-4 0,-2-10-4,-2-10-10,-2-11-24,-2-11 3,2-6 25,5-1 1,7-19 18,15-4-3,6-2 55,3 1-6,3 6 12,19 2-24,6 3-29,8 8 40,-2 2-48,2 4 7,-2 2 7,1 17-20,-3 15 9,-6 9-9,-8 8 4,-12 3 3,-6 2-7,0-8 0,-6-7-2,1-13 2,4-16-12,1-12-14,4 0-32,20-29-8,11-12-237,-2-12-342</inkml:trace>
  <inkml:trace contextRef="#ctx0" brushRef="#br0" timeOffset="260892.4776">14722 8688 1134,'0'0'46,"0"0"-44,0 0 125,0 0-37,0 0 22,0 0-85,45 17-20,-14 21 94,4 6-48,-3 0-3,-9-1-19,-8-3-5,-7-4-8,-8-5-18,0-4 6,-11-4-13,-12-6 7,-7-7-31,-5-10-3,-3 0-47,6-19-49,8-17-37,18-11-137,6-9-140</inkml:trace>
  <inkml:trace contextRef="#ctx0" brushRef="#br0" timeOffset="261038.2067">14722 8688 939,'66'-102'297,"-57"88"-129,6 2 14,11-3-89,12 3-30,5 3-57,2 8-6,-1 1-3,-5 10-149,-4 14-180,-8 4-272</inkml:trace>
  <inkml:trace contextRef="#ctx0" brushRef="#br0" timeOffset="261225.2069">15144 9002 1618,'0'0'74,"0"0"-59,0 0 72,0 0-77,0 0 24,0 0-34,21-5-52,-24 5 15,-4 0-119,-2 1-27,7-1-182,2 0-387</inkml:trace>
  <inkml:trace contextRef="#ctx0" brushRef="#br0" timeOffset="261620.5422">15322 8702 1275,'0'0'128,"0"0"-24,0 0 3,0 0-94,0 0 22,18 72-7,-8-30-24,3-1 11,3-8-15,4-6-6,4-9-4,2-9-44,8-9-6,-3-5-18,-1-23 10,-6-9 66,-9-6 1,-11-3 1,-4 7 35,0 6 4,-3 13 14,-3 10 5,3 9-20,1 1 22,-1 16-57,-2 21 1,-3 13 32,-1 12-12,-2 4 6,0-1-10,0-7-18,1-12 17,6-9-19,1-13-2,3-12-3,0-7-40,0-5-18,0-6-47,0-19-75,3-7-113,10-9-189</inkml:trace>
  <inkml:trace contextRef="#ctx0" brushRef="#br0" timeOffset="261860.5711">15753 8643 1075,'0'0'74,"0"0"93,0 0-77,0 0 39,83 47-40,-57-8-35,-5 3 13,-3 6-30,-7 0-2,-10 0-10,-1-2-24,-1-3 21,-15-8-22,-1-11-2,0-7-6,1-8-42,-4-8-31,-8-1-97,-4-11-90,4-17-131,9-12-451</inkml:trace>
  <inkml:trace contextRef="#ctx0" brushRef="#br0" timeOffset="261963.5505">15826 8646 1094,'0'0'201,"155"-120"-99,-50 72-51,9 12-51,3 11-32,-14 10-379</inkml:trace>
  <inkml:trace contextRef="#ctx0" brushRef="#br0" timeOffset="264013.643">3822 8713 1176,'0'0'226,"0"0"-166,0 0 58,0 0-4,0 0-64,0 0-29,0 72-9,3 1 14,4 5 13,2-6-39,-1-7 0,-2-9-14,1-6-8,-3-6-49,-2-9-118,1-15-181,3-20-353</inkml:trace>
  <inkml:trace contextRef="#ctx0" brushRef="#br0" timeOffset="264577.3345">4111 8839 1379,'0'0'69,"0"0"24,0 0-7,0 0-38,0 0-23,0 0-22,14 72 16,-14-11-19,0-4 1,8-7 2,4-10-3,-1-7 0,4-11-8,-5-8-12,0-12 13,1-2-10,6-16 17,3-18-5,3-9 5,-5-11 0,-5-3-1,-10 1 1,-3 7-3,0 14 3,0 13 0,-3 9-3,0 10 3,0 2 0,3 1 0,0 0-2,0 0-1,0 0-11,0 8 11,6 10-8,8 4 13,0 4-2,2 6 0,6 2 1,0 3 19,3 4-20,-5-1 3,-2-3 21,-5-4-19,-2-6-5,-1-5 0,-2-8 3,3-6-1,6-8-2,7 0 0,10-15 21,2-7-20,-2-3 13,-10-5 1,-11 1 0,-13-5 8,-8-7-23,-28-3 3,-10-2 1,-1 7-4,7 11 0,11 10-1,12 9-24,9 9-30,1 0-118,-8 21-201,0 9-126</inkml:trace>
  <inkml:trace contextRef="#ctx0" brushRef="#br0" timeOffset="265852.6456">15930 9551 1059,'0'0'162,"0"0"-56,0 0-3,85 0-24,-22 0 33,11 0-83,4-1-12,3 1-14,-11 0 0,-12 0-3,-21 0-39,-22 0-61,-15 1-86,-30 9-222,-26-1-309</inkml:trace>
  <inkml:trace contextRef="#ctx0" brushRef="#br0" timeOffset="266024.066">15798 9776 1187,'0'0'272,"0"0"-271,125-40 69,-52 22 30,9 2-28,3 3-44,-2 6-28,-9 2-2,-12 5-32,-10 0-63,-13 0-100,-4-6-133,-8-8-432</inkml:trace>
  <inkml:trace contextRef="#ctx0" brushRef="#br0" timeOffset="266250.5915">16603 9160 1295,'0'0'128,"0"0"-58,101-26 70,-44 44-62,-1 31 7,-9 19-17,-19 16-12,-25 8-1,-7-2-39,-35-1-14,-17-6 12,-12-7-14,-8-12-3,-7-9-31,-1-18-66,1-14-14,8-18-179,17-7-332</inkml:trace>
  <inkml:trace contextRef="#ctx0" brushRef="#br0" timeOffset="268448.8311">16925 3341 66,'0'0'0</inkml:trace>
  <inkml:trace contextRef="#ctx0" brushRef="#br0" timeOffset="271318.2399">16873 2992 763,'0'0'39,"0"0"-33,0 0-6,0 0 0,0 0 21,0 0 32,-37-30-27,37 28 23,0 0 27,0-5 18,0 1-25,6-2-46,2 0 10,-2 4-18,-2 3-7,-3 1 11,-1 0-19,2 0 0,-1 2-9,-1 11 9,0 3-7,0-1 0,0-1-22,-9-3 2,-3-2-7,3-4 15,1-1-1,3-4 8,-2 0 7,2 0 6,2-7-1,3-5 31,0-5 8,11 2-8,5 1-2,1 4-15,-3 3 16,-3 5-8,-3 2-19,-3 0 9,1 0-12,-2 10-3,-2 1-2,-2 3 5,0 0-7,-5 0-2,-10 0-13,-2 3 20,-1-6-21,4-3-4,8-3-16,3-4 7,3-1 33,0 0 3,0-3 16,0-11 39,6-2-31,5 1 40,3 0-13,-1 3-16,3 3 15,-4 5-28,-4 2-9,-2 2 3,-1 0-16,-1 0-4,-2 4-3,-2 7-18,0 0-5,0 3-7,-13 0 9,-1-3 26,2-4-14,2-3 8,6-3-5,4-1 13,0 0 8,0 0 7,0-9 4,0-2 27,4-1-26,4 1 14,0 6-4,-2 2-10,-3 3-2,2 0-18,0 0-13,-2 5 10,1 10-10,-4 2 10,0 1-11,-4 0-15,-10-1 20,2-4-11,0-6-15,6-5 25,3-2-17,2 0 27,-1-2 18,2-12-7,0-3 15,0 1 0,0 0-7,8 3 19,1 4-17,-2 4-2,-4 2-6,0 3-9,-3 0-4,1 0-1,-1 0-9,2 2 7,-2 8-10,0 0-3,0 0 3,0-4-9,-2-2 11,-4 0-11,1-3 11,2-1 3,0 0 14,1 0-6,1-5 10,1-3-4,0-1 21,0 3 7,0-1-10,3 0 18,5 4-33,0 1 4,-1 2-11,0 0 7,-4 0-18,0 2 4,-3 8-3,0 0 0,0 5-18,-12-3 6,-6 1 5,-2-5 1,2-3 9,3-5-3,5 0 8,7 0 8,2-9-2,1-6 25,0-3-7,4 1 0,7 1 9,2 4-17,-2 4-1,-3 4 7,-2 4-18,-4 0-8,1 1-5,-3 16-17,0 8-11,0 5-54,-9-6-105,2-8-299</inkml:trace>
  <inkml:trace contextRef="#ctx0" brushRef="#br0" timeOffset="276290.9795">13744 4241 722,'0'0'92,"0"0"-92,0 0-89,0 0-56,0 0 103,0 0-171</inkml:trace>
  <inkml:trace contextRef="#ctx0" brushRef="#br0" timeOffset="276727.7909">14476 4209 148,'0'0'44,"0"0"-44,0 0-10,0 0-6,0 0 16,0 0 0,2 18 0,2-16-144</inkml:trace>
  <inkml:trace contextRef="#ctx0" brushRef="#br0" timeOffset="277889.3909">13666 4303 178,'0'0'0</inkml:trace>
  <inkml:trace contextRef="#ctx0" brushRef="#br0" timeOffset="281927.7589">18339 8190 513,'0'0'0,"0"0"-57,0 0 42,0 0 15,0 0 71,0 0-39,-30-13 35,22 13-4,5 0 21,-3 0-6,3 0-23,-2 0-18,0 0-2,2 0 17,-2 0 21,5 0-31,-2 0-1,2 0 30,0 0-4,0 0-7,0 0-13,5 0-9,13 0 8,16 2-46,12-2 16,17 0 16,14 0-21,13-3 4,7-5-12,-2-3-2,-15 5 25,-15 4-23,-23 2-1,-21 0 10,-14 0-12,-7 0 0,0 0 0,0 0 1,0 0 0,0 0-1,0 0 0,0 0-2,0-1 2,0-1-1,0 2-5,0 0 3,0-3-12,0 0 15,0-4 0,0 0 0,0-2 6,0-4-6,0 2 0,0-4 5,0-5-7,0-3 2,6-6 0,5-5-1,2-3 3,0 2-2,0 9 0,-3 8 4,-1 8 26,-5 5-25,-1 4-2,-1 1 6,8 9-9,7 20-7,3 9 6,2 10 2,-5 1 10,-5 1-11,-3 1 0,-4-5 2,4-3 5,-1-11-9,0-10 2,-1-12 0,1-3-10,5-7 10,1-7 0,5-24-4,3-18 4,0-12 0,-1-8-2,-1 7 2,-2 9-2,-2 13 2,-2 16 0,-3 9 15,-4 10-13,-3 5 2,2 3-4,3 21 0,0 10-14,0 7 14,-8-1 0,-1-1 1,0-8-1,0-6 0,2-10 0,4-7 2,3-4-2,3-4 0,11 0 0,12-1 19,14-13-9,8 2 9,4-1 3,-4 2-12,1 1 23,-4 3-32,-2 2 2,-4 2 7,-2 2-8,-6 1-2,-7 0 0,-6 0 2,-11 0-3,-10 0 1,-6 0 0,0 0-6,0 0 7,0 0-2,0 0 0,0 0 1,0 0 6,0-2-6,0 1 0,0 1 2,0 0 0,0 0-2,0 0 0,0 0 0,0 0-7,0 0 7,0 0 0,0 0-6,0 0 6,0 0 0,0 0-3,0 0 3,0 0-4,0 0 4,1 0 0,1 0-14,-2 0 11,0 0 1,0 0-4,0 0 3,0 0-8,0 0 7,0 0 4,0 0-9,0 0 12,0 0-5,0 0 2,0 0 0,0 0-10,0 0 7,0 0 3,0 0 2,0 0 0,0 0 5,0 0 10,0 0-9,0 0 32,0 0-39,0 0 7,0 0 6,-2 0-12,-1 0-2,-1 0 0,-1 0 5,4 1 18,-2 2-17,3 1 3,0 3 8,0 7-14,0 10-3,0 5 0,12 5 0,3 7 8,-5-4-8,-2-7 0,-5-7-2,-3-11 3,0-5-1,0-5 0,0-2 2,0 0 7,0 0-9,0 0 0,1 0 8,1 0-4,-2 0-4,0 0 0,0 0 1,0 0 0,1 0-1,-1 0 0,0 4-7,9 14-2,2 8 1,4 16 5,-1 7 6,-5 1-1,1 2-2,-6-2 0,2-7-4,-3-2 8,0-7-4,1-5 0,2-9 1,-1-6-2,-2-5 1,1-6 0,-4 0-6,1-1 9,-1-2-3,0 0 0,0 0 4,0 0-8,0 0 4,0 0 0,0 0-4,0 0 4,0 0-4,-10 0-6,-11 0 1,-16 0 0,-5 0-1,-7 6 3,0 5-4,0 4 10,5-2 1,-3 3-5,6-1 5,7 0-9,10-4 9,14-1 0,10-1-8,12 4 6,28 3 2,21-1 18,15-5-2,6 0 23,-2-2-26,-12 0-9,-16-1 12,-19 0-16,-15 1-1,-15 4-1,-3 7-5,-14 6-3,-26 6-2,-15 5-2,-11 8 3,-1 4-1,12 3 6,15 0 0,16-4 6,16-5-9,8-3 9,11-7 0,13 0 37,5-2-15,-2 2 18,-3 9 6,-6 4-26,-2 7 22,-7 6-34,-3 0-7,1 1 14,-3-7-6,-1-6-16,0-10 7,-2-8-32,1-15-20,-2-13-62,0-4-23,-5-30-107,-6-20-468</inkml:trace>
  <inkml:trace contextRef="#ctx0" brushRef="#br0" timeOffset="284612.7096">20273 8122 200,'0'0'136,"0"0"-127,0 0 22,-80-22 9,52 17 0,1-2-9,2 3-25,3 1 20,5 0 41,7 0-3,4 1 51,4-1 26,2 3-35,0-3-12,0 3 0,0 0-15,16 0 3,14 0-41,23 0 6,24 0 44,23 1-28,16 4-14,11 0-10,-4-5-19,-13 0 21,-21 3-41,-17-3 5,-19 0 6,-16 0-10,-17 0-1,-12 0 0,-7 1 2,-1-1-9,0 0 4,0 0 3,0 0-6,0 0 9,0 0-3,0 0 0,0 0 3,0 0 3,0 0-6,0 0 0,0 0 1,0 0 2,0 0-3,0-1 0,0-2 1,0 3-2,0-3 1,0 2 0,0-2-3,0-1 9,0-2-7,0-5 1,0-3 0,0-2-3,0-4 3,2 2 0,0 3 0,0 2 2,0 4-2,-2 6 0,0-2 1,0 3-3,0 0 2,0-3 0,0-1-3,1-5 4,3-3-1,0-6 0,2-4 4,0-2-5,0-1 1,1 5 0,-4 5-2,1 8 4,-1 3-2,-1 6 0,6 0 3,5 15-9,9 17-5,5 8 11,-2 6 2,-5 0 2,-7-1-4,-5-4 0,-3-3 3,-2-9-3,-1-6 0,-2-9 0,0-7-2,0-5 6,0-2-4,0 0 0,0 0 0,0 0 9,0 0-9,0 0 0,0 0-5,0 0 11,0 0-7,0 0 1,0 0 0,0 0 4,0 0-4,2 0 0,-2 0 4,1 0 3,1-10-8,2-6 1,2-7 0,4-5 1,1-8-1,1-3 0,1-5-1,-5-2 2,-5 4-1,-2 5 0,-1 8 4,0 9-8,0 8 4,0 8 0,0 3-7,0 1 7,2 8-5,8 21-5,4 8 10,3 8 0,-5-1 0,-1 1 0,-4-1-2,-2-4 4,0-1-2,3-3 0,0-5 2,3-8-1,0-7-1,-5-8 0,1-4-2,-5-4 10,-1 0-8,4 0 0,1-1 1,1-8 6,2 1-7,0-2 0,1-2-4,8-1 5,2-2-1,5-3 0,2 0 1,2 3-1,-3 1 0,0 4 0,0 2 0,-6-1 6,-2 5-6,-5 0 1,-2 1 1,-5 1 5,-2 0-7,-2 2 0,4-2-5,2 1 11,3-1-8,0-1 2,0-1 0,-2 1-1,-1 2 1,-2-2 0,9 0 1,7-3 4,8 1-6,6-1 1,-1 1 0,-6 0 0,-10 1 0,-10 3 0,-3 1 3,-4 0 1,-2 0-4,0 0 0,0 0 0,0 0-4,0 0 4,0-1 0,0 1 5,0 0 0,0 0-5,0 0 2,0 0-1,0 0-1,0 0 0,0 0 0,0 0-2,0 0 3,0 0-1,0 0 0,0 0 1,0 0-1,0 0 0,0 0 0,0 0-4,0 0 6,0 0-4,0 0 2,0 0 0,0 0 0,0 4 0,4 17 0,6 18 11,4 19-6,-2 15 0,0 9 9,-3 0-3,-2-5 6,-1-8-15,-3-7 4,-1-6 10,2-9-10,2-5-6,0-3 6,4-3-6,-1 1 21,-1-6-21,-2 0 0,1-7 14,-4-7-10,-2-7-4,1-6 0,-2-3 4,0-1 2,0 0-6,0 0 0,0 0 9,0 0-2,0 0-7,0 0 0,0 0 3,0 0-4,0 0 1,0 0 0,0 0-3,0 0 4,0 0-1,0 0 0,0 0 1,0 0-6,0 0 4,0 0 1,0 0-5,0 0 5,0 0-6,0 0 3,-4 0-12,-16 2 10,-11 1-9,-8 2 14,-8 1-12,5 0 9,2 2 1,5 0-7,4 0 8,1 1-6,0 2 3,4-1 4,3 0-3,7-1 7,13 0-6,3 4 2,42 4 0,27 4 9,22-4 4,8-2-2,-7-3 36,-11 0-36,-17-3 17,-19 2-13,-15-3-9,-17 2 0,-10 3-6,-3 4-4,-13 9-13,-18 8 19,-10 5-2,-5 4 1,1 2 2,-1 0-6,4-2-3,5-4 6,7-5-12,9-6 14,14-3-2,7 1 3,0 2-1,10 8 20,11 5-3,3 3-19,-5 3 0,-4 0 0,-6 0 0,-7 0 0,-2-3 0,0-3 0,0-3 0,0-9 0,0-7 0,0-10 0,0-7 0,0-5-115,15-9-21,7-27-45,6-20-274,2-27-602</inkml:trace>
  <inkml:trace contextRef="#ctx0" brushRef="#br0" timeOffset="286055.1004">22105 8012 410,'0'0'4,"0"0"71,0 0 21,0 0-39,0 0-5,-82 20 2,73-20 9,5 3 32,0-3-6,4 0 16,0 0 21,0 0-5,4 0-19,19 0-21,18 0-39,26 4 13,26-1-33,18 0 9,15-3-13,7 0-1,-2 0 3,-8 0-10,-13 0-4,-16 0-3,-12-8-1,-12 2-2,-9-3 0,-10 2 4,-11 4-5,-12 0 1,-7 2 0,-10 1-3,-4-2 3,-3 2-1,-1 0 0,-1 0 2,2 0 0,2-3-1,1 0 1,-1 2 1,-1-2-2,0 3 0,-2-1 0,4 0 2,9-1-1,11-1-1,8 0 0,10-1-5,-1 0 5,-6 1 0,-10 0 1,-6 1 3,-5 1-4,2-4 0,6 2 0,5-2-2,6 1 2,-2 1 0,-2-1-1,-11 2 5,-8 1-5,-7 1 1,-6 0 0,0 0-14,0 0 11,0 0-6,0 0 7,0 0 4,0 0-4,0 0 2,0 0 0,0 0-5,0 7 5,0 5 0,0 6 3,0 11-2,0 12-2,0 17 1,0 17 0,3 10 12,7 9-11,-2 2-1,5-2 13,2-6-10,-1-12 13,3-13-6,0-13-7,-1-12 24,-4-13-22,-3-8-4,-6-8 8,-1-7-7,-2-2 8,0 0-10,0 0 1,0 0 1,-14 0-2,-9-4-3,-15-5-4,-11 6-7,-8 3 12,-3 0-13,7 3 15,6 8-11,7 2 11,8 1 0,6-1 0,11 0 1,6-2 11,9-3-8,0 0-3,8 5 34,28 3-27,19 3 22,15-1 7,9-3-14,-6-4 5,-15-1-28,-20 0 6,-19 4-14,-19 8 8,-3 14-17,-34 18 14,-16 7-5,-12 8 3,-2-1-22,10-9 18,17-5-7,19-10 15,14-7 1,7-7 4,3-5-2,17 0 37,3-3-6,-1 4-25,-2 1 53,0 6-60,-5 7 4,3 8 3,-6 7-8,3 4 0,-3 3 0,-3-1 0,0-5 0,-5-6 0,-2-11 0,-2-13-11,0-9-70,-12-15-37,-25-2-74,-16-29-210</inkml:trace>
  <inkml:trace contextRef="#ctx0" brushRef="#br0" timeOffset="286976.1463">18083 10115 1209,'0'0'106,"97"0"-89,-26 0 61,16 0 18,25 0 8,34 5-51,41 4 26,40-3-45,27-6 13,19 0-14,3 0-11,-3-5 1,-5-7-13,-14 1 2,-14 2-11,-13 0-1,-12 6 0,-14 3 9,-4 0-9,-9 1 0,-15 10-4,-17-2 4,-26-1 1,-24 0-1,-18-2 0,-4 0 5,1-2-3,1 0 2,-1 0-4,-12 1 0,-8 0 14,-12-1-14,-5-1 0,-9-1 7,-3 0-5,1-1-1,3 1-1,3-2 0,2 2 0,-2-2 0,-1 1 0,-3 1 2,1-2 2,-2 2-1,0 1-3,-1 1 1,-5-1 0,-6-1-1,-6 1 0,-5 0-2,-6-3 3,-5 0-2,1 0-28,-1 0-51,-4-11-4,0-8-275,-15-1-590</inkml:trace>
  <inkml:trace contextRef="#ctx0" brushRef="#br0" timeOffset="288722.988">24332 9241 827,'0'0'285,"0"0"-272,0 0 120,0 0-28,0 0-66,0 0-31,-13-59-6,4 53-4,4 2 1,5-2 1,0 0 3,0-2 0,10 0 14,10 2 7,9 6 7,2 0 32,4 10-29,-3 16-16,-6 11 23,-12 12-29,-14 2-1,-16 6-6,-26-5 1,-13-5-3,-5-8-3,5-10-25,9-8 1,15-10-31,9-8 11,12-3 29,8-6 15,2-12 30,0-5-10,7 1 20,8 2 24,4 6-23,1 5-3,5 8-13,3 1-17,2 10 7,-2 12-15,-1 4 0,-4-1 1,-8-1-1,-4-5 0,-6-4-5,-1-6-35,-4-2-22,2-7-81,2 0-92,8-10-108</inkml:trace>
  <inkml:trace contextRef="#ctx0" brushRef="#br0" timeOffset="288983.3571">24654 9176 1373,'0'0'74,"0"0"-23,0 0 35,0 0-37,0 0-8,90 88-23,-73-39 18,-6-2-20,-6-7-3,-2-9 15,-3-5-24,0-9 1,0-5-5,0-7-8,0-5-14,-3 0-88,-10-5-60,-4-16-59,-4-8-184,8-8-120</inkml:trace>
  <inkml:trace contextRef="#ctx0" brushRef="#br0" timeOffset="289092.5809">24701 9243 723,'0'0'351,"0"0"-135,43-83-29,-22 67-73,7 0-40,2 5-67,3 5-7,0 5-30,-6 1-144,-10 7-224</inkml:trace>
  <inkml:trace contextRef="#ctx0" brushRef="#br0" timeOffset="289241.3331">24968 9448 1598,'0'0'92,"0"0"-50,0 0 62,0 0-56,0 0-48,0 0-17,27-20-64,-24 20-69,6-2-332</inkml:trace>
  <inkml:trace contextRef="#ctx0" brushRef="#br0" timeOffset="289586.2966">25169 9213 1338,'0'0'181,"0"0"-176,0 0 25,0 0 0,0 0-26,0 0 3,2 109 19,-2-75-24,0-4 2,7-10-4,-1-10 3,-2-6-6,0-4 1,-1 0 2,1-6 6,2-11-4,2 1-2,-2 4 8,0 6 4,2 6 34,3 0-30,4 14-12,0 11 22,1 4-26,-7 4 15,-4-2-12,-5 0 0,0 0 0,-2-4-3,-7-4-21,4-4-22,0-8-120,5-9-141,0-2-360</inkml:trace>
  <inkml:trace contextRef="#ctx0" brushRef="#br0" timeOffset="289789.8096">25338 9367 351,'0'0'1114,"0"0"-1019,0 0-24,82-17 8,-60 37-41,-4 9-25,-5 0-2,-8 4-11,-5 1 0,0-6-8,-15-2-4,-4-8-40,-2-7-56,0-11-67,4 0-140,7-14-205</inkml:trace>
  <inkml:trace contextRef="#ctx0" brushRef="#br0" timeOffset="292622.7792">22522 9694 1005,'0'0'142,"0"0"-113,0 0 100,0 0-68,0 0-53,31 100 38,-2-16 68,-6 11-65,-9 1-10,-12-4 12,-2-5-37,0-11 4,-8-11-18,3-10 7,4-13-11,1-13 4,0-12-27,0-7-36,0-10-39,0-7-3,0-28-42,-3-18-160,-5-16-87</inkml:trace>
  <inkml:trace contextRef="#ctx0" brushRef="#br0" timeOffset="293140.848">22518 9657 835,'0'0'222,"0"0"-194,0 0 27,0 0 33,0 0-47,0 0-28,-32 36-13,14-1 0,3 2 7,0-3-7,3-6 0,6-8-3,2-8 3,4-7-2,0-5-8,0 0 10,0 0 23,12-17-23,3-2 0,-5-1 4,-1 1-2,-3 2-1,-3 2 4,-3 3-4,0-1 12,0 0-13,0 1 0,1-2 26,4 1-19,1 1 11,-1 3 0,1 3-8,-1 1 26,-2 1-36,0 3 3,0-2 22,0 2-15,2-1 5,2 1-2,7-1-7,2-1 28,5-1-27,1 1 2,0-2 18,-2 3-18,-4-1 11,-1 3-20,3 0 7,0 3-14,5 20 3,-2 11-32,0 11-24,-13 1-144,-8-3-242</inkml:trace>
  <inkml:trace contextRef="#ctx0" brushRef="#br0" timeOffset="293578.2816">21760 10718 535,'0'0'975,"0"0"-960,0 0 6,3 109 10,-3-47 48,0 1-17,-2-3-24,-8-5-38,2-12 0,3-6-5,1-10 1,3-9-87,1-10-130,0-8-228</inkml:trace>
  <inkml:trace contextRef="#ctx0" brushRef="#br0" timeOffset="293928.2011">21883 10756 1019,'0'0'363,"0"0"-349,0 0 120,0 0-55,0 0-57,0 0 20,42 104-34,-33-53-6,-3-4 6,6-6-8,0-8-1,6-11-23,4-9-14,4-12 26,2-1-13,-1-19 25,-5-12 4,-5-5 0,-7 2 4,-7 6 3,-3 10 1,0 7 31,0 9-24,0 2-11,0 8 9,-5 20-11,-1 9 1,1 7 22,0 0-23,2-4 4,0-7-10,0-3-12,1-6-22,-1-5-144,3-9-165,0-10-391</inkml:trace>
  <inkml:trace contextRef="#ctx0" brushRef="#br0" timeOffset="294087.5475">22292 11061 1421,'0'0'152,"0"0"-79,0 0 54,0 0-72,0 0-5,0 0-50,3-1-1,-3 1-2,0 0-84,0 0-91,2 0-229</inkml:trace>
  <inkml:trace contextRef="#ctx0" brushRef="#br0" timeOffset="294349.4211">22395 10832 1126,'0'0'338,"0"0"-329,0 0 140,96-57-42,-64 57-40,2 8 8,1 21-55,-9 8-4,-4 3 40,-6 7-44,-10-1 4,-5 2-16,-1-2 2,0-3-7,-4-5-3,-2-5-76,-3-4 0,-1-5-102,-11-12-223,-5-7-723</inkml:trace>
  <inkml:trace contextRef="#ctx0" brushRef="#br0" timeOffset="294692.6194">22516 11097 465,'0'0'1020,"0"0"-998,125-72 41,-77 59 17,-3 6-80,-5 3-2,-14 4-88,-7 0-67,-12 0-29,-3 0-103,-2 0-101,2 0 80,7-9 310,8-8 223,9-3 96,7-2-93,1 0-13,-2 5-42,-6 8-49,-8 6-9,-11 3-61,-6 12-24,-3 22-24,0 10-2,-15 9 16,-6-2-18,3-1 0,7-5 8,7-12 0,4-7-2,18-10-2,25-12 3,20-4 12,10-12-19,4-20-58,-11-11-154,-15-6-630</inkml:trace>
  <inkml:trace contextRef="#ctx0" brushRef="#br0" timeOffset="296006.4744">20899 6599 750,'0'0'152,"0"0"-106,0 0 41,0 0-11,0 0 23,0 0-36,6-17-20,-6 17-42,0 0 9,0 0 0,0-1-5,0-2 12,0-4-8,0-4-5,6 0 32,13-2-3,6 0 4,10 5-15,1 5-1,-3 3 24,-9 3-27,-10 19-13,-11 14 2,-6 10-7,-29 9 0,-18 6 1,-3-3-1,11-7 3,14-10-3,24-12 0,4-9 7,18-10-2,14-10-5,-1 0 24,-6-15 2,-7-8 9,-15-8-12,-3-6-19,-9-5 7,-12-7-11,-3 5-14,5 8-11,7 12-21,8 13-15,4 7-56,10 2-149,20 2-248</inkml:trace>
  <inkml:trace contextRef="#ctx0" brushRef="#br0" timeOffset="296173.0295">21157 6783 1586,'0'0'68,"0"0"-57,0 0 6,0 0-15,0 0-4,0 0-8,71-68-172,-71 81-172,-1 1-178</inkml:trace>
  <inkml:trace contextRef="#ctx0" brushRef="#br0" timeOffset="296846.0615">21494 6597 719,'0'0'142,"0"0"-95,0 0 29,0 0-8,0 0 24,0 0-71,6-19-20,-5 19 25,1 0 18,-1-3 19,1 2-10,-1 0-30,-1-1 33,2 1-37,-2 1 5,0-2-2,0 2-10,0 0-3,0 0-9,1 0 0,2 0 7,0 0-7,2-1 0,2-1 7,-1 1-6,3 0 9,-3-1 0,0 1-9,0 0 39,-3 0-32,-3 1 4,0 0 3,0 0-13,0 0 10,0-2-12,0 2 2,0 0 7,0 0-9,0 0 0,0 0 8,0 0-7,0 0 7,5 0-7,2 0 6,2 0 9,-2 0-16,-4 5 0,-3 4 1,0 3 4,-7 3-5,-12 2 2,-6 0 1,1 0 24,2 2-25,3 7-2,8 8 19,3 5-10,5 7 14,3 0 5,0-1-15,-3-6 36,3-4-49,-2-10 0,2-9-1,0-6-5,0-5-47,15-5-54,13 0-114,10-8-292</inkml:trace>
  <inkml:trace contextRef="#ctx0" brushRef="#br0" timeOffset="297212.695">21765 6754 1080,'0'0'136,"0"-75"-107,0 45 112,17 5-34,7 8 8,5 5-83,6 12-18,-2 0-14,-4 17 7,-5 16-3,-12 9-4,-12 9 0,-3 7 0,-26 4 3,-9 2 0,1 1-3,8-7 2,15-8-3,14-16 1,1-11 0,25-12 3,3-11 0,1 0 11,-6-14 6,-10-20-11,-10-7 36,-4-9-45,-10-4 0,-16 4-6,-5 8-11,-2 8-33,2 11-63,-1 12-42,6 8-168,0 3-474</inkml:trace>
  <inkml:trace contextRef="#ctx0" brushRef="#br0" timeOffset="298436.241">20493 9281 826,'0'0'137,"0"0"-6,0 0 8,0 0-1,0 0-73,0 0-28,33-70 11,-20 67-10,8 3-19,3 0-15,-3 3-1,-5 18 6,-13 5-9,-3 6 0,-14 2-10,-19-2 10,-8 1-13,2-2-17,10-1-3,14-4 30,15 4-11,3-3 14,28-3 18,11 0 42,3-10 14,-5-2 15,-10-1-37,-14-5 19,-10 1-66,-4-1-4,-2 6-2,-3 4-1,-17 1 0,-7 2-10,-3-4-38,2-5 10,6-10-98,8 0-44,10-15-106,4-14-240</inkml:trace>
  <inkml:trace contextRef="#ctx0" brushRef="#br0" timeOffset="298661.6523">20772 9336 871,'0'0'317,"0"0"-232,0 0 84,90 52-61,-56-15-2,-4 0-36,-8 2-46,-8-3 17,-8-2-41,-6 2 0,0-7 10,-16-4-9,-1-7-2,0-12-28,-2-6-66,-5 0-91,3-22-210,8-10-407</inkml:trace>
  <inkml:trace contextRef="#ctx0" brushRef="#br0" timeOffset="298790.451">20896 9274 1296,'0'0'179,"106"-68"-178,-46 44 58,-5 6-59,-12 6-61,-22 5-264</inkml:trace>
  <inkml:trace contextRef="#ctx0" brushRef="#br0" timeOffset="299660.0278">18760 7245 1327,'0'0'140,"0"0"-8,0 0-56,0 0-36,0 0 21,18 100-41,-8-25 29,-1 5-19,-7-7-24,-1-6 2,1-8-8,0-9-14,6-7-8,7-8-71,6-12-108,10-17-186,9-6-330</inkml:trace>
  <inkml:trace contextRef="#ctx0" brushRef="#br0" timeOffset="299943.2384">19158 7332 1306,'0'0'48,"0"0"38,0 0-44,0 0-22,0 0-8,-58 93-1,45-21 16,13-2-27,4-8 1,25-10 13,3-13-14,0-10-5,-4-14 0,-6-11 5,-4-4 4,-6-8-4,-6-17 0,-6-6 29,0 1-24,-14 4-6,-12 10 1,-10 11-7,-6 5 4,0 4-10,2 19-3,2 4-33,5 0-177,6 0-279</inkml:trace>
  <inkml:trace contextRef="#ctx0" brushRef="#br0" timeOffset="300701.0228">18341 8029 718,'0'0'150,"0"0"24,0 0-3,0 0-16,0 0-60,0 97 18,10-33-41,8 15-14,2 13-10,-3 8-20,-5 0 8,-9-5-36,-3-10 8,-1-10-6,-14-10-2,-4-10-18,2-10-24,0-12-52,12-11-105,5-19-175,1-3-399</inkml:trace>
  <inkml:trace contextRef="#ctx0" brushRef="#br0" timeOffset="300962.399">17763 8866 1181,'0'0'80,"0"0"-1,0 0 54,139 37-7,-46-29-37,20-5-27,5-2-51,-9 1 3,-23-1 5,-23 1-12,-18 3-7,-14 1-3,-9-2-51,-8 1-53,-13 2-237,-1 3-354</inkml:trace>
  <inkml:trace contextRef="#ctx0" brushRef="#br0" timeOffset="301202.7553">18044 9174 160,'0'0'695,"0"0"-689,0 0 59,0 0 62,0 0 20,0 0 9,55 15-67,-19-14 0,6-1-33,5 0-25,0 0-13,0 0-18,-3 0-39,-6 1-72,-14-1-189,-12 0-207</inkml:trace>
  <inkml:trace contextRef="#ctx0" brushRef="#br0" timeOffset="301737.1917">18265 9230 1086,'0'0'145,"0"0"8,0 0-58,0 0-46,0 0 3,0 0-47,-9 41 16,7-2 13,2 9-6,0 5 40,0 5-39,0 5-3,0 3 4,0 4-5,2-2-10,1-3-6,-2-5-3,-1-2 6,0 0-12,0-7 0,-3-3-3,-10-4 8,-1-7-4,2-8-1,4-8 0,3-7-2,4-8 3,-2 0-1,3-3 2,0-2 1,0 1-1,0-2-2,0 1 1,0-1-4,0 1 3,0 1 0,0 1-3,0-1 8,0-2-6,0 1 1,0 1 0,0-2-2,0 2 2,-2-1 0,2-1 0,0 0 4,0 2-5,0-1 1,0 0 0,0 2 0,0-1 0,0 0 0,0 1-3,0-3 7,0 0-8,0 0-25,0 0-68,8-11-100,20-20-630</inkml:trace>
  <inkml:trace contextRef="#ctx0" brushRef="#br0" timeOffset="302752.1538">22085 9498 860,'0'0'0,"0"0"-211,0 0 25</inkml:trace>
  <inkml:trace contextRef="#ctx0" brushRef="#br0" timeOffset="303043.1179">23906 9403 1404,'0'0'83,"0"0"-82,0 0 78,0 0 16,0 0-55,0 0-10,22-14-30,-22 14-11,0 0 10,0 0-91,0 0-83,0-9-159,0-4-504</inkml:trace>
  <inkml:trace contextRef="#ctx0" brushRef="#br0" timeOffset="303883.2104">22256 9597 1199,'0'0'228,"0"0"-192,0 0 20,0 0 35,0 0-3,0 0-58,0 3-19,0-1-11,0 0 3,-2-2 2,2 1-5,0-1 0,0 0 0,0 0 4,0 0-4,0 0 0,0 0 3,0 0 0,0 0-3,0 0 0,0 0 0,0 0 5,0 0-6,0 0 1,0 0 0,0 0 2,0 2-2,0-2 0,-1 0-2,1 0 5,0 0-3,0 0 0,0 0 1,0 0-4,0 0 3,0 0 0,0 0-1,0 0 6,0 0-5,0 0 0,0 0 1,0 0-2,0 0 1,0 0 0,0 0-2,0 0 3,0 0-1,0 0 0,0 0 3,0 0-3,0 0 0,0 0 0,0 0-1,0 0 2,0 0-1,0 0 0,0 0 2,0 0 1,0 0-3,0 0 0,0 0-2,0 0 2,0 3 0,0-3-1,0 0 1,0 0 1,0 0-1,0 0 0,0 0-3,0 0 6,0 0-6,0 0 3,0 0-14,0 0 11,0 0-26,0 0-3,0 0 9,12 0-56,13-3-67,7-7-153,-1 0-148</inkml:trace>
  <inkml:trace contextRef="#ctx0" brushRef="#br0" timeOffset="307030.9328">1386 12905 753,'0'0'146,"0"0"28,0 0 50,0 0-117,0 0-33,88-61 5,-21 47-23,18 0 1,8-1-20,2 4-26,-2 4 19,-8 4-30,-14 3-5,-17 0 2,-23 4-82,-29 23-84,-23 9-111,-51 13 60,-25 0-177</inkml:trace>
  <inkml:trace contextRef="#ctx0" brushRef="#br0" timeOffset="307175.0027">1526 13084 773,'0'0'334,"0"0"-93,0 0-130,0 0-60,155-16 29,-61 5-20,5 0-11,-7 1-46,-13 3 7,-19 4-20,-18 3-59,-14-2-154,-12-6-276</inkml:trace>
  <inkml:trace contextRef="#ctx0" brushRef="#br0" timeOffset="307398.7949">1890 12574 1193,'0'0'153,"0"0"-69,0 0 33,142 27-56,-65 51 44,-3 22-28,-18 15-24,-21 7-1,-22-3-49,-13-3-2,-10-12-1,-15-14-6,-3-15-34,3-17-35,7-18-79,12-24-156,6-16-383</inkml:trace>
  <inkml:trace contextRef="#ctx0" brushRef="#br0" timeOffset="310044.6812">4712 12647 3,'0'0'128,"0"0"-55,-107 13 60,80-10 39,10-3-6,9 0 21,6 0 9,2 0-25,0-3-23,10-1-52,27-1-32,31-3-7,29-1-8,30-2 1,16-2 0,0-1-39,-10 1 3,-21 0 7,-23 5-15,-27 2-3,-22 3-3,-21 1 0,-13 1-10,-6-2-6,0-1-4,0-3 9,-3-4 11,-8-8-1,0-9 1,9-14 0,2-9-11,0-2 18,10 3-7,4 12 0,-3 15 4,-1 11 19,-7 9-23,3 3 1,6 22 3,7 22 9,6 19-13,-2 8 8,-8 3-4,-6-1-1,1-3-3,-5-5 0,2-12-2,5-14 2,-2-18-1,6-11-1,0-10-13,6-12 10,1-28-5,2-17 8,2-11-6,0-2 15,-2 3-7,5 8 0,2 10 2,0 13 16,-2 15-15,-2 14-1,-1 7 7,1 21-3,0 19-8,-2 10 2,-10 5 0,-8 1-2,-8-5 2,0-4 0,0-9-4,0-12 5,0-9-2,0-12 1,0-5 0,22 0 6,17-10-2,15-9-2,7-1 42,6-5-20,9 2 1,6-1-13,6 2-8,-3 4 4,-9 5-8,-15 6 0,-17 7-1,-16 0 1,-13 0-2,-12 0-8,-3 1-17,0 1 19,0-2-12,0 0 20,0 0 2,3 0 2,-2 0-3,1 0 6,-1 0-5,-1-2 6,0 1-8,0 1 0,0 0 2,0 0 0,0 0-4,0 0 2,0 0 0,0 0 2,0 0-2,0 0 0,0 0 1,0 0 2,0 0-5,0 0 2,0 0 0,0 0 2,0 0-2,0 0 0,0 0-1,0 0 1,0 0 0,0 0 0,0 0 3,0 0-9,0 0 6,0 0 0,0 0-2,0 0 3,0 0-1,0 0 0,0 0 1,0 0-4,0 0 3,0 0 0,0 0-10,0 0 9,0 0-4,0 0-4,0 0 8,0 0-6,0 0 7,0 0 0,0 0 5,2 0-2,-2 0-3,1 0 0,-1 0 4,0 0-6,0 0 2,0 0 0,0 0-5,0 0 12,0 0-7,0 0 0,0 0 1,0 0 0,0 0-1,0 0 0,0 0 1,0 0-1,0 0 0,0 0 0,0 0 3,0 0-8,0 0 5,0 0 0,0 0-7,0 0 7,0 12 0,0 16-6,6 19 6,3 10 12,0 9-12,-3 2 0,2 0 7,-2-6-4,2-1-3,0-7 0,-2-2 1,-3-9-2,2-7 1,-4-13 0,2-9-2,-2-6 4,-1-6-2,0-2 5,0 0-4,0 0 19,0 0-20,0-2 0,-1-6-4,-13 1 4,-10-1-1,-10 4-5,-12 4-3,-8 0 6,-3 8-8,1 11 6,8 0-4,14 3 9,12-1-1,14 0-4,8 0 5,0 1 1,18-5-1,15 4 0,13-4 34,12 0-33,3-2 6,-1 0 1,-9 2-6,-14 3 3,-13 7-5,-9 3 0,-15 11-8,-5 7 8,-26 10 0,-11 9-3,3 0 6,5-2-9,15-4 6,11-7 0,8-2 15,0 1 0,11-3 10,2 1 17,1 0-28,-4-3 9,-1-1-23,-3 2 3,-2-3 1,1-6-3,7-8-2,6-10-10,4-11-61,2-11-24,-4-2-84,-10-30-333</inkml:trace>
  <inkml:trace contextRef="#ctx0" brushRef="#br0" timeOffset="312137.9783">6961 12548 280,'0'0'195,"0"0"-82,0 0 57,0 0-65,0 0-27,0 0-7,-7 0-25,7 0 15,0 0 17,1 2 45,19 2-19,17 2 13,22-2-31,24-4-32,22 0-22,16 0 22,9-7-44,2 0 7,-5 0-4,-10-1-13,-17 1 12,-25 0-12,-20 1 1,-24 3-9,-17 0 10,-10 2-4,-4-1-7,0 1-13,0 0 15,0 1-7,0-3 14,0 3 5,0 0-3,0-1-2,0-4 5,0-3-4,0-4-2,0-8-1,-1-7 2,-5-10-8,0-10 8,3-8 0,0-6-3,3 6 6,0 8-4,0 13 1,9 10 0,1 14 6,4 10-4,5 4-2,8 35 0,8 20 1,3 11-1,-4 10 0,-7-7 4,-3-9-4,-4-10 2,2-12-2,-3-11 1,-2-12-1,-4-8 0,0-11 0,4-1 0,5-28 9,5-12-9,1-12-4,-5-8 3,-8 0 2,-4 8-2,0 12 1,-2 17 0,7 14 1,5 10-1,7 11-6,7 21 6,2 11-1,-4 2 1,-2-3-2,-4-6 2,0-14 1,1-8-1,4-9 0,6-5 5,3-2-4,3-14 12,1-3-13,-2-1 7,-1-1 19,1 2-23,3 0-3,4 1 10,2 1-10,3-2 8,-2 2-8,-8 2 2,-9 1 6,-11 4-7,-12 3-1,-7 6 0,-6 1-1,0 0 0,0 0-8,0 0 9,0 0-5,0 0 5,0 0 0,0 0 3,0 0 0,0 0-2,0 0-1,0 0 0,0 0-3,0 0 3,0 0 0,0 0-8,0 0 16,0 0-12,0 0 4,0 0 0,0 0 0,0 0 0,0 0 0,0 0-4,0 0 9,0 0-2,0 0-3,0 0 0,0 0 1,0 0-1,0 0 0,0 0-1,0 0 4,0 0-5,0 0 2,0 0 0,0 0 0,0 0 0,0 0 0,0 0-2,0 0 6,0 0-4,0 0 0,0 0 0,0 0-1,0 0 1,0 0-1,0 0-1,0 0 4,0 9-4,0 12 2,0 6 0,0 2 7,0 0-7,0 1 0,0 5 1,0 11 1,4 17 9,11 14-4,-3 9-2,-3 0 25,-3-1-30,-6-10 0,0-10 2,0-7 2,0-15-4,0-11 0,1-12 0,2-11-5,-3-4 6,2-2-1,-2-3 7,0 0-3,0 0-1,0 0-3,0 0 7,0 0-8,0 2 1,0-2 0,0 0-2,0 0 4,-16 0-4,-5 0 0,-18 0 1,-7 3-14,-6 9 4,-4 7 1,4 2 8,3 4 0,2 2 1,7-1 1,9-4 0,10-3 0,13-8 0,8-2 0,25 2 2,30 0 7,16 0 10,11-3 0,-4 2-18,-10 2 36,-12 3-33,-10 9-2,-10 8-2,-15 13-1,-15 13 0,-6 14-5,-22 12 1,-10 9-10,-4 4 2,2-5 4,2-5 5,6-8-8,8-5 9,9-10-1,6-10 4,3-7 2,0-7 6,6-3-8,6-10 46,0-2-29,0 0 26,1 2-35,-2 2-2,-5 4 1,-3-1-7,-3-2-15,0-2-25,-17-5-80,-17-9-57,-14-13-314</inkml:trace>
  <inkml:trace contextRef="#ctx0" brushRef="#br0" timeOffset="313113.4359">4475 14682 726,'0'0'50,"-83"-3"-7,38 3 50,3 10-53,14 6 62,20 2-26,16 2-38,52 1 79,60 1 19,61-8-1,71-5-34,65-9-35,44-2 7,24-19-30,-6-8-3,-18-5 26,-18-1-50,-12-5-6,-12 0 18,-13 0-28,-16 8-10,-34 8 10,-37 14 0,-43 10 9,-43 5-9,-39 21-8,-34 3 3,-24 1-7,-16-6-8,-10-10-26,-7-7-5,-1-7 37,0 0-11,-2 0 25,3-9 19,1-6-16,1 3 8,-1 4-11,-1 2 6,1 6-4,-2-3-2,4 2 0,-3 0-6,3 0 6,3-1 0,3 1 0,1-1 0,4 2-1,-1 0 1,1 0 0,1 0-1,1 0 3,-4 0-2,-2 0 0,-4 0 2,-1 0-7,3 0 5,5 2 0,6 3-3,8 1 9,7 1-6,-4 1 0,0-1 3,-9-3-1,-13-1-2,-6-3 0,-5 0-12,0 0 7,-7 0-69,-26-10-149,-17-15-149,-17-10-563</inkml:trace>
  <inkml:trace contextRef="#ctx0" brushRef="#br0" timeOffset="313848.7812">4493 12600 850,'0'0'124,"0"0"15,0 0 46,0 0-42,0 0-84,0 0-19,58 62 66,-28 2-32,-3 4-29,-5 2-9,-8 3-10,-9 4 12,-5 1-37,-1-1 6,-15-7-6,-2-9-1,4-9-6,1-10-40,-2-8-42,0-9-98,-4-9-173,-2-9-458</inkml:trace>
  <inkml:trace contextRef="#ctx0" brushRef="#br0" timeOffset="314088.5087">3777 13481 1081,'0'0'216,"0"0"-47,0 0-68,113-12-51,-7 10 40,28-3-43,7 2-19,0 2-28,-8-2 0,-15 1 3,-18 2-3,-20 0-12,-15 0-30,-18 2-57,-14 5-60,-13 3-223,-20-1-384</inkml:trace>
  <inkml:trace contextRef="#ctx0" brushRef="#br0" timeOffset="314770.2507">4337 13837 176,'0'0'629,"0"0"-595,0 0 59,0 0 6,0 0-5,0 0 65,110-17-61,-55 2-23,-2 1-8,-11 5-30,-18 6 1,-15 0-34,-9 3 6,0 0-20,0 0 6,-9 0 1,-6 7 3,5-2 0,3-2 2,6-3-2,1 0 0,0 0 7,0 0-7,0 5 0,-4 4 1,0 8 0,-4 5 30,2 5-13,0 4-7,1 5 26,1 4-28,4 12 9,0 8 9,4 12-1,13 5 17,4 5-13,-6-2-26,-5-3 44,-4-5-44,-6-7 10,0-8-9,0-7-4,0-11-1,0-5 0,-6-8 0,2-6 1,4-7 1,0-1-2,0-3 0,0-2 0,-3-1-4,3 2 4,-3-2-4,-2 4-7,-1 4-3,0 5 4,-2 8 2,2-1 3,-3 3 1,4-5-6,0-6 10,5-4-15,0-4 15,0-3-18,0-1-7,0-3-4,2 3 20,4-4-19,0 1-26,9-3-2,4-2-149,11-28-460</inkml:trace>
  <inkml:trace contextRef="#ctx0" brushRef="#br0" timeOffset="315632.7097">5707 11200 1431,'0'0'138,"0"0"-76,0 0 20,0 0-43,0 0-28,-1 135 17,-8-31 33,-8 3-54,1-2 0,1-12-3,6-16-1,9-19-6,2-18-37,27-17-53,13-23-27,6-6-123,4-34-27,-3-18 27,-8-16 208,-6-11 35,-14-1 72,-9 7 28,-10 18 56,-2 21 12,0 19-38,-2 15-24,-5 6-38,-4 14-24,1 30-41,2 19-1,7 10 45,1 1-39,9-9-2,16-13-3,3-15 0,-1-11 1,-6-10-4,-9-8 0,-7-8-1,-4 0 12,-1-11-10,0-13 8,-12-2-6,-10 0-1,-5-1-2,2 10 0,2 12-14,-1 5 2,2 12-30,3 19-40,1 11-73,1 2-228</inkml:trace>
  <inkml:trace contextRef="#ctx0" brushRef="#br0" timeOffset="316343.6402">5753 13762 697,'0'0'299,"0"0"-225,0 0 111,0 0-65,0 0-35,82-39-5,-25 39-25,-6 18 3,-5 12-21,-15 4-12,-13 7-19,-6 4-4,-12-2 14,0 0-16,0-8 0,-3-5 0,0-5 0,3-3 0,0-3 0,6-1 2,6 2 49,0 0-28,-6 2 12,-5 5-12,-1-1-23,-7 5 2,-23-3-2,-4-4-25,-3-10 2,5-11-62,9-3-100,15-33-107,8-17-339</inkml:trace>
  <inkml:trace contextRef="#ctx0" brushRef="#br0" timeOffset="316582.2217">6225 13850 859,'0'0'391,"0"0"-316,0 0 79,0 0-39,96 18-35,-69 8-29,6 6-24,1 3-12,1 4 40,-5 1-41,-8 1 2,-13 1-11,-9 1-5,-3 0 0,-18-11-9,-1-7-33,2-12 21,-2-13-103,1-2-99,4-24-267</inkml:trace>
  <inkml:trace contextRef="#ctx0" brushRef="#br0" timeOffset="316719.7464">6520 13744 1006,'0'0'277,"140"-98"-277,-70 64-77,-1 4-59,-12 10-234</inkml:trace>
  <inkml:trace contextRef="#ctx0" brushRef="#br0" timeOffset="317996.7143">8174 11447 793,'0'0'190,"0"0"-29,0 0 87,0 0-117,0 0-30,0 0-32,0 0-65,6 25 6,5 32 18,-4 7-11,-7 4 8,0-3-25,-6-6 0,-6-8-3,3-8-35,2-9-78,7-11-72,0-12-172,10-11-237</inkml:trace>
  <inkml:trace contextRef="#ctx0" brushRef="#br0" timeOffset="318782.2296">8059 11543 636,'0'0'166,"0"0"-25,-31-82-22,23 52 9,5 2-22,3 4-8,0 0-27,17 4-22,11 6 5,5 6-43,0 8-8,1 2 8,-10 27-8,-15 15-3,-9 15 0,-16 11 4,-21 6-8,-2 0 4,6-6 0,12-12-1,11-9 3,10-15-2,2-13 0,21-11 1,4-10 17,-1 0-8,-1-18 6,-8-6 27,-8-5-31,-8-1 3,-1-6-4,-11-6-10,-15-5 2,-2 1-3,1 3-14,5 11 7,8 11-3,12 12-13,2 8-31,2 1-92,15 1-164,-2 13-203</inkml:trace>
  <inkml:trace contextRef="#ctx0" brushRef="#br0" timeOffset="318986.4522">8399 11605 1426,'0'0'156,"0"0"-65,0 0 29,0 0-77,0 0 2,0 0-45,4-15-25,-9 30-1,-1 3-44,0 3-105,6-5-145,0-8-394</inkml:trace>
  <inkml:trace contextRef="#ctx0" brushRef="#br0" timeOffset="319190.3435">8541 11355 70,'0'0'1399,"0"0"-1280,0 0-5,0 0-65,0 0-26,28 79 0,-20-3 14,-7 3-37,-1 0 0,0-8-9,0-13-4,0-6-72,16-15-147,10-18-215</inkml:trace>
  <inkml:trace contextRef="#ctx0" brushRef="#br0" timeOffset="319532.342">8815 11411 1061,'0'0'115,"49"-97"78,-16 68-66,-5 13-2,-5 15-57,1 1-56,-2 30 4,-3 19-11,-8 11-10,-11 16 5,-11 3 0,-24 5-1,-4-5-22,8-13 22,8-17-15,18-14 7,5-19 0,16-16 6,13 0 3,6-22 20,-2-11-18,-13-6 3,-12-3 33,-8-3-29,-27-5 7,-23-4-16,-10 6-1,-1 9 0,16 14-35,20 16-32,19 7-34,6 2-209,22 0-556</inkml:trace>
  <inkml:trace contextRef="#ctx0" brushRef="#br0" timeOffset="320404.5166">21859 9990 563,'0'0'66,"0"0"-64,0 0 4,0 0 3,0 0 75,0 0 11,0 0-21,0 0 30,0 0-20,0 0-23,0 0-29,0 0-32,0 0-62,0-4-246</inkml:trace>
  <inkml:trace contextRef="#ctx0" brushRef="#br0" timeOffset="320749.6991">24212 9782 1161,'0'0'75,"0"0"-74,0 0-2,0 0 4,0 0-10,0 0 5,23 0-128,-23 14-69,-1-2-136</inkml:trace>
  <inkml:trace contextRef="#ctx0" brushRef="#br0" timeOffset="321582.7106">22131 11201 581,'0'0'0,"0"0"-66,0 0-355</inkml:trace>
  <inkml:trace contextRef="#ctx0" brushRef="#br0" timeOffset="321993.8684">23178 11201 542,'0'0'53,"0"0"-14,0 0-1,0 0 13,0 0 14,0 0-49,-19 0 4,19 0-19,0 0-1,0 0 11,0 0-10,0 0-1,0 0 0,-2 0-13,-4 0-55,0 0-118,2 0-212</inkml:trace>
  <inkml:trace contextRef="#ctx0" brushRef="#br0" timeOffset="325584.5938">2542 13737 1275,'0'0'116,"0"0"16,0 0-78,0 0-51,0 0 36,-6 135 10,6-47-18,0 2 0,0-10-26,-3-5-3,3-12-2,0-15-13,24-17-35,21-19-166,13-12-179,6-35-396</inkml:trace>
  <inkml:trace contextRef="#ctx0" brushRef="#br0" timeOffset="326084.3412">2982 13955 973,'0'0'123,"0"0"-75,0 0 38,0 0 1,0 0-6,-43 91-45,31-25-16,6 2 14,6-7-28,0-12 5,16-12-9,13-14 3,2-9 0,-3-12-5,-1-2 0,-8-7 10,-5-19-5,-8-8 0,-6-12-5,0-3 2,-3-5-9,-6 0 7,6-2 0,3 5-2,6 8 4,24 8-2,4 10 0,5 15 2,1 10 5,-4 9-7,-9 28 0,-9 11-3,-7 7 9,-6-1-6,-5 1 5,3-6-3,-3-6 15,8-7-17,3-15 0,6-12 12,7-9-10,1-3 6,3-23-2,-8-8-4,-4-7 24,-10-5-20,-6 0 4,0-7 8,-4-1-17,-16 3 3,1 7-4,-2 14 4,3 15-3,-1 15-1,-10 5-16,-7 26-23,-5 10-76,-1 0-123,8-10-455</inkml:trace>
  <inkml:trace contextRef="#ctx0" brushRef="#br0" timeOffset="328327.5009">10389 13302 924,'0'0'198,"0"0"-86,0-104 53,-19 65-104,-7 6-24,-8 8 29,-9 13-61,-14 12-2,-1 15-6,-2 28-7,10 11 1,17 2-3,18-1-5,15-14 13,10-13-16,28-17 20,12-11 6,8 0-4,1-15 54,-10 1 6,-11 6-5,-14 8 16,-7 5-48,-8 26-12,-7 17 24,-2 11-12,-2 5 13,-13 0-16,0-3-17,3-10 9,3-6-14,0-6-24,5-7-44,-4-6-67,1-15-185,0-11-470</inkml:trace>
  <inkml:trace contextRef="#ctx0" brushRef="#br0" timeOffset="328503.9907">10582 13605 1131,'0'0'418,"0"0"-409,0 0 102,0 0-63,0 0-15,0 0-33,12-34-107,-8 43-129,-3-2-268</inkml:trace>
  <inkml:trace contextRef="#ctx0" brushRef="#br0" timeOffset="328807.0173">10787 13369 684,'0'0'501,"0"0"-393,20-91 67,-8 76-68,-3 3-9,2 12-42,-2 0-51,1 20 3,-3 16-8,-7 10-14,0 6 14,-9 5-40,-8-5 10,1-4 20,9-6 10,7-9-8,3-8 19,19-3 14,4-5 54,-3 0-26,-3 2 9,-13 3-26,-7 7-31,-1 2 2,-26 0-7,-7-3-17,-1-11-33,4-12-69,7-5-169,12-32-294</inkml:trace>
  <inkml:trace contextRef="#ctx0" brushRef="#br0" timeOffset="329089.9771">11065 13400 1101,'0'0'88,"0"0"36,0 0 10,0 0-6,101-36-60,-78 49-29,-6 15-23,-9 14-10,-8 8 15,-5 7-21,-23 3 0,-6-2 2,5-7 0,10-15-2,18-13 0,8-17 0,42-6 6,26-14-6,21-16-41,2-7-153,-12-2-526</inkml:trace>
  <inkml:trace contextRef="#ctx0" brushRef="#br0" timeOffset="329693.0787">11937 13584 1232,'0'0'214,"0"0"-140,0 0 5,109-33-11,-44 23-19,4 0 3,-4 4-31,-9 3-18,-12 3-3,-13 0-41,-15 0-84,-16 9-123,-3 4-221</inkml:trace>
  <inkml:trace contextRef="#ctx0" brushRef="#br0" timeOffset="329851.29">11927 13752 1403,'0'0'128,"0"0"-1,80-5-70,-14-4-17,9 0 17,-2 1-57,-7 3-8,-10 3-56,-11-2-101,-10-9-230,-9-7-307</inkml:trace>
  <inkml:trace contextRef="#ctx0" brushRef="#br0" timeOffset="330077.9614">12362 13239 1178,'0'0'269,"0"0"-152,0 0-3,0 0-53,0 0-24,114 65 17,-61 8 27,-12 12-43,-22 4 8,-19 10-16,-19 3-20,-35 0-9,-23-3-1,-14-15-19,-14-14-15,-8-17-78,-5-15-32,0-17-193,0-18-670</inkml:trace>
  <inkml:trace contextRef="#ctx0" brushRef="#br0" timeOffset="330547.2286">9727 13198 1040,'0'0'199,"0"0"-183,0 0 111,0 0-88,0 0-28,0 0-7,-5 10-4,-20-10-233,-8-7-329</inkml:trace>
  <inkml:trace contextRef="#ctx0" brushRef="#br0" timeOffset="330790.1437">8362 12247 1001,'0'0'44,"0"0"-44,0 0-19,0 0-69,99-29-178</inkml:trace>
  <inkml:trace contextRef="#ctx0" brushRef="#br0" timeOffset="333600.3806">7997 12302 453,'0'0'126,"0"0"-78,0 0-34,0 0-14,0 0-53,0 0-98</inkml:trace>
  <inkml:trace contextRef="#ctx0" brushRef="#br0" timeOffset="333841.1216">9706 13006 1302,'0'0'71,"0"0"-50,0 0-21,0 0-13,0 0-4,0 0-1,-30 10-96,2-3-143,1-6-186</inkml:trace>
  <inkml:trace contextRef="#ctx0" brushRef="#br0" timeOffset="334000.1786">8260 12472 700,'0'0'0,"0"0"-650</inkml:trace>
  <inkml:trace contextRef="#ctx0" brushRef="#br0" timeOffset="334492.3167">9846 13380 1146,'0'0'126,"0"0"-76,0 0-50,0 0-43,0 0 20,0 0 23,-3-14 14,3 14-14,0 0-17,0 0 14,0 0-11,0 0 14,0 0 1,-1 0 1,-2 0 1,3 0-3,0 0 0,0 0 5,0 0-4,0 0-1,0 0 2,0 0 0,0 0-3,-2 0 1,-1 0 0,-3 0 14,-3 0-12,-3 0-4,-4 0 2,4 0 0,-3 0 1,5 0-1,2 0 0,-1 0-5,5 0 5,1 1-35,0 2-61,1 2-57,-1-3-72,-1-2-46</inkml:trace>
  <inkml:trace contextRef="#ctx0" brushRef="#br0" timeOffset="341015.5028">13967 12523 232,'0'0'107,"0"0"-72,0 0 27,0 0 5,0 0 11,0 0-27,0 0-18,-76 13 52,75-13 1,1 0 4,0 0 2,0 0-6,0 0 10,10 0-32,13 0-9,7 0 12,10 0-27,8-4-1,-1-2-12,3 1-6,2-1 5,3 0-25,0 1 3,-1 1 7,-7 2-7,-9 1-3,-11 1 1,-11 0-2,-9 0 1,-4 0-1,-1-2 0,-2 1 3,0 1 0,0 0-3,0 0 3,0 0 0,0 0-1,0 0-2,0 0 0,0 0-1,0 0 1,0 0-2,0 0 2,0 0 0,0 0-4,0 0 2,0 0 2,0 0-1,0 0 1,0 0-4,0 0 4,0 0 0,0 0-2,0 0 2,0 0 0,0 0 0,0 0 1,0 0-1,0 0 0,0 0 0,0 0 2,0 0-2,0 0 0,0 0-2,0 0 4,0 0-3,0 0 1,0 0 0,0 0-1,0 0 1,0 0 0,0 0-1,0 0 2,0 0-2,0 0 1,0 0 0,0 0 0,0 0 0,0 0 0,0 0 1,0 0 1,0 0-2,0 0 0,0 0 0,0 0 0,0 0 0,0 0 0,0 0 1,0-2-1,0 2-1,0-3 1,0-6 0,6-7-3,7-5-16,1-6-4,5-3 19,-4-2-1,-6-3 5,-3 4 2,-5 3-2,-1 5 14,0 7-14,0 8 12,2 4 21,6 4-29,15 4 4,12 26-4,7 12 4,5 9 20,-8 5-19,-9-1-4,-6-4 15,-5-6-19,-7-9-1,0-8 0,-3-12 1,-2-7-3,-4-7 1,3-2 1,2-17-9,2-19 9,1-15-5,-1-7 4,-1-5 1,-3 4-4,1 11 4,1 13 0,2 15 19,2 14-13,6 6-1,10 9-5,4 21 2,-1 10-4,-6 6 2,-10 2 0,-7-7-4,-3-4 8,-5-11-6,2-9 2,1-7 0,4-7-5,13-1 3,10-2 2,9 0 23,9 0-19,7-2 17,7-9 2,10-3-16,7-4 19,6-2-21,0 2-3,-10 1 13,-14 3-10,-15 7-5,-16 1 3,-12 5-3,-7 1 0,-6 0-1,-3 0 1,-2 0-10,0 0 7,0 0 0,0-1 3,0 1 1,0 0 2,0 0-3,0 0 0,0 0 0,0 0 1,0-2-2,0 2 1,0 0 0,0 0-2,0 0 0,0 0 2,0 0 1,0 0-1,0 0 0,0 0 0,0 0 1,0 0-2,0 0 0,0 0 1,0 0-2,0 0 2,0 0-1,0 0-1,0 0 4,0 0-4,0 0 0,0 0 2,-2 0-2,-1 0 3,0 0-2,3 0-1,-2 0 2,1 0 0,-1 0-1,2 0 1,0 0-5,0 0 5,0 0-3,0 0 3,0 2 0,0-2-3,0 1 1,-1 0 2,-2 1-4,2-1 4,-2 2-2,3-2 2,0-1 0,-2 1-2,2 1 2,-1-2 0,1 0-3,-2 1 3,1 1-7,-2 0 7,1-1 0,1 1-2,-1-2-4,1 0 6,1 0-3,0 0 3,0 0 0,0 0-1,0 0 2,0 0-2,0 0 1,0 0 0,0 0-5,0 0 5,0 0-7,-2 2 4,0-2 1,2 1 0,-1-1 2,1 0 0,0 0-1,0 0 1,0 0 0,0 0 0,0 0 3,0 0-3,-3 0 0,1 0 0,-1 0-4,-2 2 4,0-2 0,1 1-2,-1 0 4,3-1-6,2 0 4,0 0 0,0 0-5,0 0 5,0 0-1,0 0 0,0 0-1,0 0 1,0 0-3,0 2 4,0-2-1,0 0 1,0 0-2,0 0 1,0 0 2,0 0-2,0 0 1,0 0 0,0 0-6,0 0 6,0 0-1,0 0 1,0 0 0,0 0-1,0 0 1,0 0 0,0 0 0,0 0 0,0 0 0,0 0 0,0 0 2,0 0-3,0 0 1,0 0 0,0 0-2,0 0 2,0 0 0,0 0-1,0 0 2,0 0-1,0 0 0,0 0 0,0 0-1,0 0 1,0 0 0,0 0-1,0 0 3,0 0-2,0 0 0,0 0 2,0 0-4,0 0 2,0 0 0,0 0-1,0 0 1,0 0 0,0 0 0,0 0 2,0 0-5,0 0 3,0 0 0,0 0-3,0 0 7,0 0-5,0 0 1,0 0 0,0 0-1,0 0 1,0 0 0,0 0-2,0 0 6,0 0-6,0 0 2,0 0 0,0 0-6,0 0 6,0 0-2,0 0 0,0 0 2,0 0 0,0 0 0,0 0 1,0 0-2,0 0 1,0 0-3,0 0 0,0 0 2,0 0-5,0 0-2,-1 0-1,1 0 1,0 0 6,0 0 0,0 0 1,0 0 1,0 0 0,0 0-1,0 0 3,0 0-4,0 0 2,0 0 0,0 0-3,0 0 7,0 0-6,0 0 2,0 0 0,-1 0 2,1 0-2,-2 0 0,1 1-3,-2 1 5,0 0-2,2 1 0,-1 1 1,-1 9 4,-1 6-1,-3 13 0,3 18 25,2 14-11,2 14-2,0 5-7,0-1 15,0-7-2,10-9-22,0-8 0,2-7 6,-5-8-5,-4-11-1,-1-6 0,-2-11 2,0-9-1,0-3-1,0-1 0,0-2 11,0 0-10,0 0 6,0 0-7,0-2 6,0-2-4,-2 1-2,-7-1 0,-7 1-7,-11 3 5,-10 0-5,-11 0-1,-1 7 0,-3 6-1,7 1 0,3 2 5,7 1 0,12-2 3,8 2 0,12-2-1,3 2 2,17 2 12,21 0-2,12-2 6,9 0 9,-2-2-19,-2-2 9,-7 0-8,-9 0-7,-4 4 13,-8 2-13,-10 5 0,-6 8-5,-11 8 0,-11 7 3,-17 6-8,-7 3 10,1-3-12,7 0 12,10-7 0,7-7 3,9-5-2,1-5 16,0-1 2,10-3 4,0-1 31,-1 2-29,0 1-17,-1 0 16,-2-1-23,7 0-2,7-6-19,6-3-70,3-10-30,-4-7-372</inkml:trace>
  <inkml:trace contextRef="#ctx0" brushRef="#br0" timeOffset="353267.0335">15846 12462 173,'0'0'131,"0"0"-46,0 0 52,0 0-35,0 0-7,0 0-10,-2-1-11,2 0-19,0-1 13,0-1-29,0-2 5,0 1 37,0-1 4,22-3-3,21-2-44,23-2 5,22-2 20,26 0-38,17-1 11,11-2-21,8 1-7,1-2 0,-13 3-2,-15 4-4,-23 2 37,-18 5-37,-14 2 1,-9-1 3,-6 2-6,-6 1-1,-3-3 1,-6 0 0,-9 2-1,-8 0 1,-12-1 0,-4 2-2,-5 0-8,0 0-5,0-1 5,0 1 10,0 0-10,0 0 10,0 0 0,0 0 8,0 0-4,0 0 1,0 0-5,0 0 6,0 0-5,0 0-1,0 0 0,0 0-1,0 0 5,0 0-4,0 0 3,0 0 0,0 0 13,0 0-16,-3 19 0,-9 20 8,-5 15-1,-1 14 13,0 2-6,2-2-13,9-7 16,4-7-16,3-12-1,0-13 5,1-8-2,5-10-3,-1-5 0,-5-4 2,2-2 5,-2 0-7,0 0 0,0 0 9,0 0-6,0 0-1,0 0-2,0 0 0,0 0-3,0 0 3,0 0-7,-10 0 4,-12 0-9,-12 0 8,-13 0-4,-6 2 8,-3 9-8,5-1 5,8 0 3,12-1 0,14-2 1,10-2-2,7 2-3,0 5 4,24 3 30,12 6-19,6-1 5,5 0 13,-1-2-27,-5 0 12,-8 1-14,-6-2 3,-11 0-4,-10-2 1,-6 2-4,0 4-1,-18 4-6,-13 2 3,-8 4-1,-2-2 9,6-1-5,12 0 5,12 1 0,11 2 6,4 3 2,21 2 17,2 0 9,-3 3-7,-7 0 16,-7 2-31,-7 2-1,-3-1 13,1 1-15,4 1 1,1 0-1,4-1-4,2 0 14,2-3-19,-3-5 0,-4-8 1,-4-5-1,-3-10-11,0-2-35,0-6-19,-10-4 20,-4 0-42,-6 0-43,-1 0-136,1-6-158</inkml:trace>
  <inkml:trace contextRef="#ctx0" brushRef="#br0" timeOffset="357113.6852">13917 14255 358,'0'0'30,"0"0"14,-83-16 30,72 15 17,5-1 35,6 2-11,0-1 16,13 1-20,35-1-24,31-1 25,36-1 6,35-4-18,29-1-34,23-4-14,3-2 15,6-1-33,-7 4 7,-10 3-7,-3 4-26,-19 4 13,-11 0-6,-19 0-6,-11 4 21,-9 2-25,-7 0-1,-8-1-4,-16-3 7,-16-2-14,-14 0 7,-10 0 0,-4 0-8,-4 0 10,8-5-2,4 0 0,8-1 4,6 3-6,-2 0 2,-1 3 0,-10 0 3,-10 0-2,-13 0-1,-10 0 0,-5 0 1,2 0-5,0 0 4,2 3 0,2 0-3,-4 0 3,0 0 0,-2-1 0,-6-1 0,-2-1-5,-6 0 4,-4 0-11,0 0 7,0 0-22,0 0-8,-11 0-4,-13-7-60,-19-6-81,-9 1-199,-3 1-472</inkml:trace>
  <inkml:trace contextRef="#ctx0" brushRef="#br0" timeOffset="357679.1238">8353 12416 672,'0'0'140,"0"0"-100,0 0-35,0 0 2,0 0-14,114 20-12,-40-12-258</inkml:trace>
  <inkml:trace contextRef="#ctx0" brushRef="#br0" timeOffset="357888.1151">10136 13251 1430,'0'0'107,"0"0"-94,0 0-1,0 0-5,0 0-7,0 0-21,14 0-53,-15 0-118,-9 0-127,-1 0-356</inkml:trace>
  <inkml:trace contextRef="#ctx0" brushRef="#br0" timeOffset="358081.6293">8395 12350 925,'0'0'0,"0"0"-50,0 0-207,0 0-34</inkml:trace>
  <inkml:trace contextRef="#ctx0" brushRef="#br0" timeOffset="364936.7381">20945 2247 1280,'0'0'90,"0"0"-81,0 0 47,0 0-21,0 0-8,0 0 18,0 0-40,17 81 29,3-10 6,0 3-29,-1 4 5,0-3-16,-7-10 0,-2-7 6,0-11-3,-6-10-6,2-11 3,-3-10-8,-1-10 8,-2-4-8,0-2 8,0 0 1,-5 0-1,-22-5-11,-18 0 11,-11 5-10,-7 0 9,4 8-14,8 13 0,12 3 8,14 0 3,13-1 4,8-2-1,4 0 1,23 1 13,16-3 13,9 2 3,3-2 13,-7 2-5,-9 1-12,-14 10-10,-15 11-14,-6 18 5,-33 16-6,-14 10 0,-6 11 2,7-6-2,13-4 0,16-14 1,16-13 3,1-10-6,9-9 6,11-3-4,0-5 33,4-1 6,-3 1-13,1 1-4,1 5-9,-3-3-10,-2 0-3,-1-3-8,-5-6 5,-7-8-76,-5-11-52,-14-9-226,-13-9-542</inkml:trace>
  <inkml:trace contextRef="#ctx0" brushRef="#br0" timeOffset="365588.4251">21685 2254 939,'0'0'463,"0"0"-424,25 82-23,5 8-11,3 23 53,-8 2-11,-10-2-8,-6-10-14,-6-11-17,3-9-7,3-12 11,3-16-12,4-7-3,1-18 3,-6-10-6,-7-12-6,-4-8-3,0 0-13,-15-3 14,-19-11-13,-14 3 8,-11 8 14,4 3-11,8 2 14,12 16-3,17 4 5,17 6 8,1 6 2,19 4 37,11 4 5,2-2-15,-4-4 2,-3 0-35,-7-1 2,-13 9 8,-5 5-14,-7 8 0,-25 1-4,-1 3 4,9-8-12,12-2 0,12-6 12,20-5 17,14-1-4,0-6 5,-4-3 47,-6-1-33,-11-2-23,-5 4-9,-8 2-35,-6 2-8,-20 3-100,-9-1-121,-3-9-267</inkml:trace>
  <inkml:trace contextRef="#ctx0" brushRef="#br0" timeOffset="365873.723">20493 4356 840,'0'0'599,"0"0"-556,0 0 28,0 0 50,131-17-20,50 13-26,79 4 23,57 0-59,19 0 0,-18-3-18,-36-4-21,-54 0 0,-62-2-29,-62-4-127,-55-8-67,-49-12-780</inkml:trace>
  <inkml:trace contextRef="#ctx0" brushRef="#br0" timeOffset="366256.2853">20802 2254 1139,'0'0'291,"167"0"-246,-18-8 20,39-8-13,19-6-52,4-10-2,-13-11-115,-28-9-624</inkml:trace>
  <inkml:trace contextRef="#ctx0" brushRef="#br0" timeOffset="367350.3151">20757 1392 32,'0'0'1176,"0"0"-1123,0 0 3,0 0 25,117-82-56,-43 70 32,7 5-16,-2 7-17,-12 0-4,-9 0-19,-12 3 3,-6 2-4,-7-1 5,-6-1-12,-6-3 7,-2 0-9,2-20 8,0-16-16,5-13-20,0-12 11,-3-3 5,-4 3 12,-5 8 9,-4 12 0,-1 17 27,-3 11 2,-3 10-3,3 3-26,10 28-4,7 18 3,7 16 2,1 6 9,-4-2 6,-5-9-15,-3-10 4,-1-11-5,-3-14 0,-4-13 3,-2-9-3,3-2 0,14-25 16,12-17-15,8-9 0,2 5 1,-9 10 2,-11 18 55,-6 14-35,5 6-16,7 31-2,7 14-3,-1 14-3,-9 1 0,-11-6 1,-3-9-5,-1-9 4,3-9 0,5-15-5,7-7 10,8-5-7,7-10 2,2-13 0,4-2 10,1-2-7,5 3-3,8 2 13,6-3-10,4 3-5,-1 1 2,-3 1 0,-6 2-7,-9 5 7,-6 4-20,-10 6-17,-6 3-106,-7 0-115,-15 9-235</inkml:trace>
  <inkml:trace contextRef="#ctx0" brushRef="#br0" timeOffset="368131.1759">23089 1093 638,'0'0'553,"17"-78"-501,-12 59 15,-1 11 42,-2 8-27,-2 0-48,3 18-34,4 18 6,5 17 8,-1 3 19,2-1-18,-3-4 2,-2-5-17,0-5 0,0-9-1,-2-6 6,-3-11-10,2-8 0,-5-7 5,3 0 5,-2 0-5,4-5 7,4-12 16,3-7-20,7-5-3,2-5 0,6-4 2,4-9 2,6-3-4,2-4 0,3 4 8,-1 9-4,-3 11 8,-5 10 1,-11 10-10,-7 10 3,1 3-6,-1 25-17,1 12 14,0 10-1,-7 2 4,-4-4-2,-2-5-3,1-11 4,2-10-27,1-10 16,0-4 10,2-8-4,3 0 6,8-8 2,8-12 2,2 1 7,3-1-11,-4 5 0,4 14 37,7 1-31,10 22-6,3 10-3,-2 4 3,-8 0-2,-10-3 1,-9-10 1,-7-7 2,-1-10 2,-4-6-3,7 0 5,8-9 1,10-14 7,11-9-14,9-2-5,-2 4-11,-10 10-129,-26 11-156,-19 9-331</inkml:trace>
  <inkml:trace contextRef="#ctx0" brushRef="#br0" timeOffset="368402.1279">21685 1922 547,'0'0'792,"151"14"-766,35-14 57,71 0-31,56-19-26,22-3-26,-17 5-8,-48 6-124,-57 8-154,-49 3-559</inkml:trace>
  <inkml:trace contextRef="#ctx0" brushRef="#br0" timeOffset="369858.5744">19501 4751 789,'-342'222'0,"-17"-1"-754</inkml:trace>
  <inkml:trace contextRef="#ctx0" brushRef="#br0" timeOffset="374138.7782">17355 13888 226,'0'0'237,"0"0"-161,0 0 9,0 0 49,0 0-26,0 0-23,0 0 7,0 0-4,47 26 41,-45-14-30,1 0-18,2 0 2,4 5-29,1 3 10,2 2-12,0 3-34,0 0 26,-5 0-43,-3-2 1,-2-5 8,-2-1-6,0-5-7,0-4 3,0-4-27,0-4-23,0 0-79,0 0-54,0-12-129,2-5-458</inkml:trace>
  <inkml:trace contextRef="#ctx0" brushRef="#br0" timeOffset="376009.5186">14497 11182 844,'0'0'162,"0"0"63,0 0-17,0 0-44,0 0-66,0 0-49,-15 33-13,30 39 14,0 10-2,-8 0-26,-7-10-21,0-3-1,0-10-15,0-14-73,11-12-33,13-16-172,5-17-281</inkml:trace>
  <inkml:trace contextRef="#ctx0" brushRef="#br0" timeOffset="376298.8349">14892 11249 1329,'0'0'69,"0"0"20,0 0 9,0 0-27,0 0-27,0 0-40,-88 98 6,72-20 7,14-6-5,2-9-8,17-8-4,13-13-1,4-14-9,-1-15-3,-6-12 6,-7-1 7,-11-17 1,-7-14 15,-2-5-16,0 1 1,-17 9 1,-2 6 3,-2 9-9,-1 8 4,-2 3-14,-1 13 3,2 18-60,7 9-84,3 4-136,13 1-375</inkml:trace>
  <inkml:trace contextRef="#ctx0" brushRef="#br0" timeOffset="377214.6385">14660 13511 678,'0'0'384,"0"0"-335,-11-81 133,19 52-66,25-2-33,10 4 23,0 10-58,-3 10-32,-10 7 26,-11 7-41,-5 20 0,-11 7 0,-3 7-1,-10 3-6,-10-2-28,-2-2-9,5-7 22,10-6-19,5-7 25,2-6 15,13-3 6,12 0 33,5-2 22,-4 5-3,0 2 11,-7 4-49,-7 1 11,-6 1-17,-4 4-12,-2-2-2,-4-2-4,-12-2-46,-3-8 8,-5-12-119,1-1-135,4-30-369</inkml:trace>
  <inkml:trace contextRef="#ctx0" brushRef="#br0" timeOffset="377418.7875">15065 13473 1051,'0'0'169,"0"0"-98,106 13 91,-58 15-18,-5 7-28,-1 4-55,-16 4-40,-6-1-14,-15-1 10,-5-3-17,-9-4-11,-18-8-40,-8-11-85,-3-13-142,-4-2-264</inkml:trace>
  <inkml:trace contextRef="#ctx0" brushRef="#br0" timeOffset="377592.0544">15144 13458 679,'0'0'739,"99"-83"-675,-34 54-18,7 5-11,5 9-35,-5 5-130,-8 8-586</inkml:trace>
  <inkml:trace contextRef="#ctx0" brushRef="#br0" timeOffset="381864.0205">13764 12441 406,'0'0'89,"0"0"-35,0 0 40,0 0 27,0 0-12,0 0-13,-3 0 0,3 0-33,0 0-7,0 0 6,0 0 17,0 0-1,0 0-29,0 0-11,5 5 18,7 11-21,6 13 11,0 12 0,-5 15-12,-2 19 17,-7 10-30,-4 4-2,0-1 21,0-10-23,0-8 4,0-10-21,0-14 4,3-15-9,4-9 5,0-11-42,-4-3-5,-2-8-65,-1 0-49,-4-11-124,-16-7-255</inkml:trace>
  <inkml:trace contextRef="#ctx0" brushRef="#br0" timeOffset="382118.8753">13219 13227 882,'0'0'96,"0"0"68,0 0 13,0 0-36,156 10-3,-46-10-59,4 0-47,-1-3 18,-11-1-43,-8 3-5,-3 1 7,-8 0-9,-5 0-21,-12 0-45,-8 0-83,-9-2-170,-16 0-185</inkml:trace>
  <inkml:trace contextRef="#ctx0" brushRef="#br0" timeOffset="382606.2245">13574 13559 184,'0'0'802,"0"0"-681,0 0 37,0 0-32,140-25-23,-76 16-8,-6 1-62,-10 5-13,-14 3-17,-12 0 3,-8 0-12,-6 1-14,-8 6-68,0 2-10,-3-3-50,-17 3 51,-2-4 41,-4 0 43,10 0 9,3-4 8,7 1 46,4-1 93,2 5-29,0 6-23,0 10-12,0 13-16,0 9 11,0 9-50,3 12 0,2 5 12,1 1-3,4-2-6,-1-5-11,0-3-11,0-3 22,-6-7-27,-3-7 2,0-9-10,0-10 8,0-13-35,0-8-23,0-4-30,4-8-43,16-17-262,11-9-510</inkml:trace>
  <inkml:trace contextRef="#ctx0" brushRef="#br0" timeOffset="383186.6481">18730 12811 729,'0'0'257,"0"0"-257,0 0-2,0 0-94,0 0-47,0 0 35,-21-8-180</inkml:trace>
  <inkml:trace contextRef="#ctx0" brushRef="#br0" timeOffset="383378.794">18617 12833 1006,'0'0'232,"0"0"-34,0 2-64,0 17-36,0 15-56,0 22 27,-14 20-6,-7 5-31,-4 2 3,1-9-28,2-8-5,10-13-1,6-9-1,4-10-52,2-12-39,0-9-89,0-13-196,9 0-257</inkml:trace>
  <inkml:trace contextRef="#ctx0" brushRef="#br0" timeOffset="383647.7287">18740 13040 1148,'0'0'129,"0"0"14,134-40-17,-66 40-23,-1 0-12,-6 19-48,-16 16 6,-15 12-30,-13 6 4,-14 3 12,-3 5-33,-16-4 10,-10-5-12,-3-6 3,3-10-10,3-5-38,4-6-49,-5-6-56,-3-8-236,-3-8-413</inkml:trace>
  <inkml:trace contextRef="#ctx0" brushRef="#br0" timeOffset="383827.3294">18748 13367 1167,'0'0'396,"115"-58"-380,-42 39 67,0 4 2,-9 8-40,-7 3-40,-12 4-5,-8 0-8,-6 0-46,-5 7-55,-4-4-104,3-3-263</inkml:trace>
  <inkml:trace contextRef="#ctx0" brushRef="#br0" timeOffset="384007.6261">19455 13305 1660,'0'0'92,"0"0"-91,0 0 102,0 0-43,0 0-26,0 0-34,51-65-69,-51 65-4,0 3-81,3 1-220,7-4-382</inkml:trace>
  <inkml:trace contextRef="#ctx0" brushRef="#br0" timeOffset="384248.3691">19627 13026 1094,'0'0'185,"0"0"-132,0 0 20,0 0 8,0 0 60,60 75-38,-20-33-29,3-1-12,-8-2-25,-8 1 20,-13-3-46,-11-4-6,-3-3-5,-3-6-8,-15-7-2,0-7-61,-1-10-14,-2 0-14,1-22-187,4-8-379</inkml:trace>
  <inkml:trace contextRef="#ctx0" brushRef="#br0" timeOffset="384441.0774">19664 13046 1406,'0'0'192,"98"-56"-158,-26 34-23,4 1-11,1 5-18,-12 3-336</inkml:trace>
  <inkml:trace contextRef="#ctx0" brushRef="#br0" timeOffset="387288.0916">17101 13522 913,'0'0'69,"0"0"-66,0 0 29,0 0-31,0 0 18,0 0 24,28 26-43,-21-18-7,-7 1-129,-4-6-204</inkml:trace>
  <inkml:trace contextRef="#ctx0" brushRef="#br0" timeOffset="387565.4125">14674 13941 129,'0'0'585,"0"0"-585,0 0-42,0 0 42,0 0-6,0 0 6,60-8-6,-46 19-77,0 0-70,-6-5-19</inkml:trace>
  <inkml:trace contextRef="#ctx0" brushRef="#br0" timeOffset="388984.8061">10676 15534 989,'0'0'254,"0"0"-59,0 0-33,0 0-85,137-51-35,-55 23 27,9 2-62,0 5-2,-11 7-5,-16 8-6,-18 6-24,-16 0-46,-10 9-91,-7 3-103,-11 4-172</inkml:trace>
  <inkml:trace contextRef="#ctx0" brushRef="#br0" timeOffset="389155.5482">10789 15686 1225,'0'0'277,"0"0"-196,0 0-19,146-36 6,-70 14 23,2-1-86,-5 1-5,-6 4-14,-10 3-49,-8-2-64,-10-5-172,-3-6-403</inkml:trace>
  <inkml:trace contextRef="#ctx0" brushRef="#br0" timeOffset="389356.4799">11654 15049 1535,'0'0'155,"87"2"-154,-53 40 24,-9 19 57,-13 15 37,-12 9-76,-13 7-37,-20-2 3,-9-3-9,0-8-26,8-10-81,10-15-91,20-20-290</inkml:trace>
  <inkml:trace contextRef="#ctx0" brushRef="#br0" timeOffset="389987.0771">13140 15400 1274,'0'0'173,"0"0"-91,0 0-27,1 129 50,8-54-17,-2 2-20,-2 0-26,0-5-28,-2-8-9,-2-6 3,-1-10-8,0-5-44,0-10-31,0-3-59,-3-5-97,-18-5-160,-12-3-337</inkml:trace>
  <inkml:trace contextRef="#ctx0" brushRef="#br0" timeOffset="390198.2186">12567 16240 1307,'0'0'284,"137"-42"-273,-46 23 59,11 5-6,2-3-7,6 2-34,4-2-23,-3 0-5,-7 2-23,-17 4-44,-22 4-19,-25 7-83,-28 0-106,-12 0-231</inkml:trace>
  <inkml:trace contextRef="#ctx0" brushRef="#br0" timeOffset="390445.3083">12786 16511 731,'0'0'372,"0"0"-212,84-18 23,-29 5-87,0 0-37,0 4 28,-4 1-69,-8 6-18,-7 2-5,-9 0-57,-7 0-30,-7 0-96,-6 0-52,-5 2-219</inkml:trace>
  <inkml:trace contextRef="#ctx0" brushRef="#br0" timeOffset="390652.2808">13044 16540 1138,'0'0'343,"0"0"-289,0 0 26,0 0 23,13 106-35,-13-53-19,-6 0-39,-7 0 2,1-4-9,3-8 3,5-6-4,4-7-2,0-9-19,0-12-20,0-7-60,0 0-117,0-23-140,0-9-728</inkml:trace>
  <inkml:trace contextRef="#ctx0" brushRef="#br0" timeOffset="392356.5748">13148 15288 721,'0'0'219,"0"0"-34,139 20-16,-52-15-23,20-5-16,16 0-67,15-5 7,10-9-52,-14-4-9,-16 4 4,-30 3-12,-33 4-1,-24 4 0,-16 2-3,-12-1-8,-3 2-18,0-1-18,0 0 29,0-2-9,0-3 27,0-5 7,-3-8-1,3-8 11,0-8-17,0-5 0,0 3 3,0 6-3,5 8 0,-2 13 3,-2 9-3,2 5 16,6 36-16,5 18 0,1 17 27,-2 3-14,-7-3-4,-3-4-5,-2-14-3,4-13 2,1-16-3,3-12-18,3-16 10,7-2-18,2-28 19,6-16 5,-3-11 2,1-7 8,-1 3-8,-3 6 0,3 14 18,-3 16-15,-8 12 12,0 13-12,-1 0 0,2 27-3,-1 10 0,1 6 0,1 0 4,1-4-4,6-7 0,12-9 0,14-10 5,10-10 8,10-3 1,2 0-3,4-16 20,0-1-21,-2-1 16,-9 0-23,-8 0 4,-5 3-9,-10 3 2,-1 9-12,-10 3 12,-4 0-25,-8 0-4,-6 0-13,-4 8-7,-5-4 21,1 1-35,-3-5-4,1 0 66,1 0 1,-1 0 16,1 0 16,-1 0 0,0 0 0,1 0-29,0 0-2,-1 0 3,2 0 0,-3 0-8,2 0 3,-2 0 1,0 0 6,0 0-6,0 0 0,0 0 4,0 0-1,0 0-3,0 0 0,0 0 1,0 0 1,0 0-2,0 0 0,0 0-1,0 0 4,0 0-3,0 0 1,0 0 2,0 0 16,0 0-19,0 0 0,0 0 9,0 0-5,0 0-4,0 3 0,0 1 1,0-1 9,0 1-10,0-1 0,0 0 8,0 1-5,0-1-3,-2-3 0,1 1 0,-1 0 3,1-1-3,1 2 0,-2-1 2,2-1 1,-2 1-3,2-1 0,0 0 1,0 0-3,0 0 2,0 0 0,0 0-1,0 0 4,0 0-3,0 0 0,0 0 1,0 0 1,0 0-2,0 0 0,0 0 0,0 0 2,0 0-2,0 0 0,0 0 1,0 0-2,0 0 1,0 0 0,0 0 0,0 0 2,0 0-2,0 2 0,0-1 1,0-1-2,0 1 1,-1 1 0,0 1-1,-4 0 3,1 1-2,0-1 0,3-2 1,-3 0-2,4-1 1,0 0 0,0 0 2,0 2 1,0-2-3,0 0 0,0 0-5,-8 0 3,-5 0-120,-10 0-140,-3 0-310</inkml:trace>
  <inkml:trace contextRef="#ctx0" brushRef="#br0" timeOffset="393302.7742">14222 15810 1208,'0'0'174,"0"0"-79,0 0 52,0 0-71,0 0-16,0 0-19,0 0-23,-28 109 30,22-42-42,2-4-3,2-3 0,2-4-3,0-10-42,0-11-33,3-11-66,17-20-105,15-4-192</inkml:trace>
  <inkml:trace contextRef="#ctx0" brushRef="#br0" timeOffset="393571.2851">14482 15791 975,'0'0'208,"13"-82"-72,-13 68-1,0 14-65,-1 9-9,-15 36-48,-2 22-4,4 14 26,11 5-14,3-11-18,12-7 4,11-15-7,2-14-5,-3-17-12,-4-18-5,-1-4 12,-4-19-8,-6-21 18,-7-5 11,0-3-11,-7 5 5,-12 13-5,1 9 4,3 12-10,-3 9-17,0 6-52,-3 24-75,-4 9-182,-2 9-443</inkml:trace>
  <inkml:trace contextRef="#ctx0" brushRef="#br0" timeOffset="394367.5106">12991 17336 495,'0'0'64,"0"0"11,0 0 44,0 0 19,0 0-15,0 0-42,-14-53-30,14 39-4,4 3 18,1 1-16,-2 0-7,-1 1 2,-2 2-31,0 2-2,0-2-9,0 1 0,0 0-4,0 1-24,0 0-24,0 4 37,0 1 1,0 0 12,0-1 0,0-1 0,-5-2 13,-1-2-9,-3 1 4,4-1 12,1 0-10,3 1 7,1 1 15,4-2 16,35-1 10,34 0-15,46-1 10,45-4 28,39-7-39,34-8 7,27-4-15,17-3-17,1 1-17,9 10-1,-17 9-18,-25 9 8,-29 5-39,-40 0-24,-35 0-102,-31 0-211</inkml:trace>
  <inkml:trace contextRef="#ctx0" brushRef="#br0" timeOffset="395506.9023">15730 15383 748,'0'0'178,"0"0"-107,0 0-33,0 0-29,0 0 29,-89 14 19,79-11-11,10-3 26,0 0 26,0 0-15,0 0 14,0 0-32,0 0-10,0 2-25,0 7-22,0 5 5,0 5-5,0 5 0,0 3 23,0 4-22,0 9 4,4 5 4,3 9 0,1 2 16,-5 0-27,-3-2-4,0-8 10,0-7-11,0-10-1,0-11 0,0-8 1,0-5-6,0-5-5,0 0 8,3 0-12,0-5 11,-1-6 2,1-1-5,-1-1-5,0 1 10,-2 1-15,0 1 0,0 5 12,-17 0-22,-13 5-9,-10 0 8,-7 2-10,-1 15 24,5 0-5,10-2 18,13 1-1,15-2 9,5 1-1,25 4 29,18 1 1,9 0 8,7 1-31,-4 1-5,-3-1 17,-7 2-25,-2-4 3,-11 1-4,-9 0 2,-13 5-6,-10 7-26,-23 6-17,-25 8 32,-12 4-23,-2 0 12,11-5 23,12-6 3,17-5-3,13-7 6,9-7 14,10-3 50,11-1-33,6-5-7,-4 0 11,0 6-19,-6 2 7,-3 8-20,-6 3-3,-3 7 25,-2 2-28,2 0 9,4-3-6,-1-3-1,-1-8-4,-1-10-34,-6-4-43,0-8 12,0-3-108,-10-19-77,4-15-87,6-9-518</inkml:trace>
  <inkml:trace contextRef="#ctx0" brushRef="#br0" timeOffset="396280.8704">14953 14000 371,'0'0'355,"0"0"-201,0 0-56,0 0-5,0 0 3,0 0-11,0 0-31,0 0-48,0 0 9,0 0-10,0 0-4,0 0-2,0 0-35,0 0-39,0 0-9,0 0-78,3 0-148,8 0-333</inkml:trace>
  <inkml:trace contextRef="#ctx0" brushRef="#br0" timeOffset="397052.5661">18633 13620 765,'0'0'96,"0"0"-77,0 0-15,0 0-4,0 0 18,0 0 6,10-11-19,-10 11-5,0 0 0,0 0 10,0 0-9,0 0 2,0 0 9,0 0 26,0 0 18,0-2-17,0 2-18,0 0 20,0 0-27,0 0 3,0 0-4,0 0-12,0 0 0,0 0-1,0 0 0,0 0-2,0 0 3,0 0-1,0 0 6,0 0-6,2 0 9,-2 0-9,1 0-14,4-2-27,3 0-124,2-3-205</inkml:trace>
  <inkml:trace contextRef="#ctx0" brushRef="#br0" timeOffset="397787.6125">16370 13714 95,'0'0'30,"-102"27"-18,70-16 57,14 1-7,17-8-62</inkml:trace>
  <inkml:trace contextRef="#ctx0" brushRef="#br0" timeOffset="400628.6568">11530 16367 255,'0'0'94,"0"0"-28,0 0 47,0 0-5,43-76 51,-41 62-9,-1 3-20,-1 6 21,0 4-15,0 1-50,0 4-8,9 29-41,11 19 29,5 15 11,5 6-41,-4-1-10,-6-9-26,-5-7-5,-8-5 5,-4-8-65,-3-11-94,0-13-137,0-12-299</inkml:trace>
  <inkml:trace contextRef="#ctx0" brushRef="#br0" timeOffset="401191.3396">11884 16380 1041,'0'0'87,"0"0"-49,0 0-28,1 109 12,4-51 17,1-4-17,7-7-15,2-13-7,1-10-1,1-14-28,1-10-8,-3 0 37,-4-19-3,-3-8 3,-5-11 26,-3-4-4,0-1 13,-5-3 1,-7 6-8,4 7 6,3 9-17,5 8-2,0 10 20,18 4-27,9 2-3,4 5 0,3 18-3,-5 12 29,-4 9-23,-10 3-7,-4 0 9,-5-4-6,1-6-1,0-8 13,4-13-9,2-6 24,4-10-16,4 0 0,-2-7 21,-1-15-25,-6-6 10,-8-2-11,-4-4-7,0 3 2,0 1-5,0 2 0,0 4-7,0 7 9,0 4-2,0 4 0,0 8 0,0 0-6,-4-1-9,-14 1-7,-7-1 19,-8-3-18,-6-1 15,-3-3-9,-7-5-7,1-5-13,14-6-106,22-3-199</inkml:trace>
  <inkml:trace contextRef="#ctx0" brushRef="#br0" timeOffset="407661.7956">16051 15823 59,'0'0'1440,"0"0"-1334,0 0-103,0 0-2,6 115 74,-3-53-16,-3 0-41,0 2 12,0-6-28,0-10-2,0-9 0,0-10-17,3-10-38,7-11-126,8-8-163,2-15-228</inkml:trace>
  <inkml:trace contextRef="#ctx0" brushRef="#br0" timeOffset="407853.7932">16226 15848 1371,'0'0'174,"0"0"-118,0 0 12,0 0-56,0 0 31,22 72 35,-13-14-64,0-2 7,-4 1-16,0-7-1,1-7-8,2-7-45,8-9-118,8-10-192,8-8-454</inkml:trace>
  <inkml:trace contextRef="#ctx0" brushRef="#br0" timeOffset="408052.7915">16615 16174 785,'0'0'818,"0"0"-741,0 0-48,0 0 18,0 0 6,0 0-53,7-59-7,-7 60-22,0 7-54,0 2-99,2-6-193,14-4-487</inkml:trace>
  <inkml:trace contextRef="#ctx0" brushRef="#br0" timeOffset="408326.8837">16934 15637 1279,'0'0'111,"0"0"-43,0 0-15,-89 19-48,61 52 49,12 18-1,16 14-32,8-5-19,33-9 2,11-14-7,3-19 3,-3-19 0,-9-18-11,-8-14-3,-10-5 7,-12-15 7,-13-18 2,0-12 18,-31-6-20,-14 1 0,-3 8-5,1 17 5,8 17-3,7 8-5,10 14-9,10 8-13,12 4-75,0-2-105,24-6-79,13-3-347</inkml:trace>
  <inkml:trace contextRef="#ctx0" brushRef="#br0" timeOffset="408551.1002">17328 15936 1018,'0'0'190,"60"-81"-101,-19 53 88,4 14-42,3 12-39,-1 4-32,1 38-46,-10 21-13,-16 15 37,-16 10-42,-6 0 1,-11-8-3,-5-10 2,3-13-1,4-16-29,6-12-82,-3-20-121,-5-7-302</inkml:trace>
  <inkml:trace contextRef="#ctx0" brushRef="#br0" timeOffset="408734.8532">17392 16054 1160,'0'0'350,"0"0"-318,131-71-30,-56 57 2,15 11-8,2-1-124,-9 4-442</inkml:trace>
  <inkml:trace contextRef="#ctx0" brushRef="#br0" timeOffset="409058.0852">18597 16007 1254,'0'0'178,"0"0"-135,0 0 69,106-7-54,-12-7-1,15 0-18,-6 8-39,-25 6-42,-35 0-75,-33 17-203,-11 6-178</inkml:trace>
  <inkml:trace contextRef="#ctx0" brushRef="#br0" timeOffset="409251.6441">18542 16276 1325,'0'0'218,"0"0"-153,111-46 6,-37 24-31,2-1 3,-3 8-37,-10 3-6,-12 5-21,-11 1-89,-9-6-111,-2-14-301</inkml:trace>
  <inkml:trace contextRef="#ctx0" brushRef="#br0" timeOffset="409485.5013">19188 15566 1555,'0'0'27,"87"93"-24,-50-8 59,-21 14-9,-16 7 16,-6-1 7,-24-2-74,-4-13 10,-2-10-12,3-13-5,2-13-4,1-15-60,-1-18-104,-6-21-147,1-2-476</inkml:trace>
  <inkml:trace contextRef="#ctx0" brushRef="#br0" timeOffset="411012.2391">20262 15408 711,'0'0'235,"0"0"-82,0 0 49,127-22-100,-6 5-1,20 2-28,1 1-43,-15 6 0,-35 5-29,-28 3 0,-22 0 11,-17 0-7,-15 0-10,-3 0 2,-7 0-20,0 1 2,0 1-9,0-2 30,0 0-1,0 0 8,0 0-5,0 0 4,0 0-3,0-2 2,0-1-5,-3-1 0,2 1-2,-4-2 2,2-5 0,-2 1-1,2-4 1,2-2-3,-1-1 3,2-3 0,0 2-1,0-5 1,5 0 0,6 3 0,3 0 2,-5 3 3,-3 5-5,-3 1 0,-1 6 25,-2 1-23,1 1 8,2 2-4,6 18-6,8 21-2,5 20-5,8 9 7,0 2 16,-5-1-12,2-12-4,-2-7 0,-2-12 5,0-10-8,-2-11 3,0-11 0,-3-6 4,4-14 5,4-23-9,-1-17 0,1-14 5,-1-4-2,-3 6-3,-1 11 0,-5 21 11,-1 14-5,-3 12-6,-3 8 3,5 8 2,2 18-10,2 12 3,1 2 2,-2 3 0,-1-6 2,4-6-2,5-8 0,5-10 2,17-7 3,12-6-4,9 0-1,6-15 29,-3-2-23,-5 0 8,-7 1 1,-5 0-12,-6 4 9,-8-1-12,-4 4 0,-12 2-1,-5 1 5,-7 3-5,-3 2 1,-5 0 0,-2 1-4,-2 0 3,0 0 1,0 0-14,0 0 6,0 0-1,0 0 4,0 0 3,0 0-6,0 0 6,0 0 1,0 0-10,0 0-17,0 0-8,0 0-2,0 0-3,0 5 21,-5 1-23,-1-3 2,1 1 40,3-3-33,2-1 21,0 0 10,0 0 3,0 0 7,0 0-7,0 0 0,0 0 5,0 0 0,0 0-5,0 0 0,0 2-2,0 0-75,0 1-235,-4-2-589</inkml:trace>
  <inkml:trace contextRef="#ctx0" brushRef="#br0" timeOffset="411823.4164">20260 15491 551,'0'0'148,"0"0"-43,0 0 15,0 0-22,0 0 22,0 0-2,0-21-26,0 21-20,0 0-17,0 0 13,0 0-24,0 0-21,0 0 31,0 0-53,0 0 15,0 0-4,0 0-11,0 0 10,0 0-11,0 0 0,0 0-5,0 7 5,0 20-3,8 22 3,13 23 7,2 15 25,-4 5-20,-8 4-8,-9-4 24,-2-8-22,0-9-5,-6-15 4,5-19-5,1-14 4,0-13-4,0-9 0,0-5-2,0 0 7,-5 0-5,-2 0 5,-3-7-5,-1-3-1,-1 0-25,3 0-32,-3 3-26,-3 3-125,-9 1-150,-10 3-225</inkml:trace>
  <inkml:trace contextRef="#ctx0" brushRef="#br0" timeOffset="412046.8816">19727 16322 785,'0'0'132,"0"0"-5,0 0 1,83 7 40,5-3 13,30-1-75,9-2-54,-1 1 23,0 0-67,-4-2-2,-1 0-6,-3 0-4,-10 0-33,-20 0-108,-25 0-133,-35 0-127,-28 3-488</inkml:trace>
  <inkml:trace contextRef="#ctx0" brushRef="#br0" timeOffset="412759.021">20062 16590 360,'0'0'569,"0"0"-417,0 0 2,91-3 5,-31-3-74,3 1 23,-2 2-72,-8 1-15,-5 2-16,-11 0-1,-8 0-8,-13 0-29,-7 7-66,-8-4 17,-1 3-56,-3-2 74,-10 3 63,-1-4 2,1 6 10,3 1 10,3 4 50,5 6 43,2 2-57,0 6 4,0 4-5,0 6-11,1 4 5,4 6-26,-2 1-18,0 1 40,3-2-34,-2-6-4,2-2-6,-2-7 2,0-7-7,-3-9 3,-1-10-3,0-4-8,0-3-11,0 0 10,0-10 11,-5 0-7,-1-1 5,2 5 0,1-1 3,2 4-11,-1-1 4,1 2-8,-2 1 9,3-1 5,0 2-3,-2 0 3,2 0 1,0 0 4,0 0 5,0 0-5,0 0 16,2 0-14,15 0 11,10 0-8,9 0 2,14 0 33,31-3-32,36-5 9,43-1 9,45-5-12,32-3 3,13-1-18,-9 6 7,-32 1-8,-42 3-2,-46 7 0,-44 1-20,-35 0-47,-26 0-28,-16-2-64,0-14-128,-17-15-299</inkml:trace>
  <inkml:trace contextRef="#ctx0" brushRef="#br0" timeOffset="413780.6093">22643 15330 733,'0'0'193,"0"0"-80,0 0 14,0 0-9,0 0 27,0 0-79,10-12-42,3 66-16,4 27 32,-5 20 62,-9 11-56,-3 5-19,0 6 35,-5 0-45,1-2 7,2-8-2,2-10-18,0-10 8,0-12-11,0-14 2,-1-12 15,1-11-17,-2-17-1,-1-9 0,3-11 8,-2-3-11,2-3 3,0 1 0,0 1-1,0 1 1,0 3 0,0 0 2,0 5 1,0-2-6,-3 4 0,1-3 3,1-3 1,-1 3-1,2-8 0,0 6-2,0 1 5,0-1-4,2 3 1,3-4 0,-2 0 1,-3-4-1,0 0 0,0-3 0,0 1 5,0 0-5,3 1 0,0 3 1,-1 2 0,1-1-1,-2 3 0,-1-7-1,0 0 3,0 0-4,0-3 2,0 0 0,0 0 11,0 0-7,0 0-3,0 0 4,0 3 3,-4 4-9,-2-3 1,-4 2 0,-6 1-1,-12 0 1,-14-1-5,-18 1 0,-17-5-42,-6 1 0,3-2-7,9-1-100,22 0-288</inkml:trace>
  <inkml:trace contextRef="#ctx0" brushRef="#br0" timeOffset="415398.8846">21029 14101 1118,'0'0'136,"-7"-71"-27,7 59-6,-1 8 8,0 4-81,-1 7-6,1 26-18,-4 18-6,-5 21 13,0 9 9,-3 6-16,-1-2 31,0-8-37,5-12 0,6-9-1,3-12 1,0-9-32,16-12-95,11-10-59,8-13-52,3-6-85,1-26-10,-6-11 91,-4-12 242,-9-9 163,-9-6 14,-6 2-53,-5 10 92,0 15-53,0 18-24,0 12-11,-10 12-22,-2 1-36,-5 26-70,0 23 11,2 12 9,11 6-20,4-2 0,16-11 2,12-11 5,7-11-9,-4-9 2,-4-13 0,-9-7 9,-7-3 0,-4-9-9,-7-15 21,0-7-13,-7 4-5,-9 1-3,0 8 0,1 9-3,7 8 3,1 1-18,4 0 7,3 10-23,0 6-33,0 3-110,3-2-58,0 0-150</inkml:trace>
  <inkml:trace contextRef="#ctx0" brushRef="#br0" timeOffset="415784.2976">21537 14468 641,'0'0'178,"0"0"-38,0 0 24,0 0-9,0 0-29,81-16-25,-16 11-26,6-1-44,-10 2-18,-12 1-13,-21 2-18,-14 1-32,-14-2-185,0-4-101,-23-3-330</inkml:trace>
  <inkml:trace contextRef="#ctx0" brushRef="#br0" timeOffset="416001.5672">21703 14231 1227,'0'0'176,"0"0"-118,0 0 35,0 0-68,0 0 12,0 0 4,21 124 2,-20-68-27,-1-3-13,0-8-2,0-1-1,0-13-39,3-3-73,14-14-146,8-11-211</inkml:trace>
  <inkml:trace contextRef="#ctx0" brushRef="#br0" timeOffset="416943.8912">21403 14526 511,'0'0'0,"0"0"-39,0 0 34,0 0 5,0 0 0,-100-33-6,73 33 6,3 0 0,0 0 1,5 0 0,9 0-1,3 0 6,6 0 53,1-3 62,-3-4-5,2 2 12,-1-1-18,2 0-58,0 4-19,0-4-21,26 0-9,33-4-4,40-2 1,20-2 0,5-1 38,-14 10 44,-34 3 38,-29 2-22,-27 6-65,-20 14-10,-36 10-19,-42 5-4,-42 5 0,-27-3-7,-16-3-45,2-9-24,21-13 48,40-12 28,42-5 7,53-25 73,26-7 32,55-2-86,25 2 18,19 10 25,2 11-31,-7 11 23,-18 5-51,-24 7-5,-28 17-5,-35 11-6,-19 10 4,-57 6-9,-36 1-15,-16-8 10,-3-16-76,24-19-14,38-9 0,42-31-128,26-19-40,49-12-386</inkml:trace>
  <inkml:trace contextRef="#ctx0" brushRef="#br0" timeOffset="417446.9749">21855 13925 270,'0'0'809,"0"0"-807,0 0 4,-30-84 28,30 62 50,0 1 39,7-1-49,15 1-44,6 4 33,5 6-3,5 7-8,3 4-1,-1 21-34,0 18-5,-12 17-10,-17 10 7,-11 1-4,-17 1-5,-20-7 0,-8-8-3,-1-12 3,3-15-26,3-15-19,10-11 18,6-3 16,5-25 17,10-7-6,7 3 14,2 5 7,12 7 25,18 9-12,7 9-26,11 2 18,4 15-26,-1 11 0,-5 5 2,-6 2-2,-5-3-1,-5-1-9,-7-4-107,-5-8-136,-10-11-333</inkml:trace>
  <inkml:trace contextRef="#ctx0" brushRef="#br0" timeOffset="417741.0416">22287 13953 677,'0'0'279,"0"0"-200,0 0 69,0 0-10,0 0 7,103-53-55,-71 67-37,1 13-3,-5 9-17,-4 1 0,-8-1-17,-4-3-15,-7 1 10,-5 0-11,0-1 0,-2-1-3,-10-3-54,-6-5-55,-2-4-96,-6-9-162,-4-10-201</inkml:trace>
  <inkml:trace contextRef="#ctx0" brushRef="#br0" timeOffset="417952.0071">22310 14157 1111,'0'0'174,"0"0"-94,82-61 66,-46 48-68,1 6-30,-3 2-44,-1 5 5,-3 0-18,-9 0-30,-8 15-117,-11 0-196,-2 1-316</inkml:trace>
  <inkml:trace contextRef="#ctx0" brushRef="#br0" timeOffset="418167.8008">22704 14096 1368,'0'0'178,"0"0"-143,0 0 35,0 0-20,0 0-31,0 0-19,61-51-52,-61 65-113,-6 3-71,-5-2-95,2-3-329</inkml:trace>
  <inkml:trace contextRef="#ctx0" brushRef="#br0" timeOffset="418615.9365">23127 13813 1081,'0'0'179,"0"0"-114,0 0 55,0 0-41,0 0-79,0 0 3,-1 89-1,1-19-2,0-2 17,15-7-14,8-8 0,5-12-3,1-10 6,-2-12-1,-5-9-3,-5-10-2,-7 0 36,-2-14-4,-8-15 9,0-6-30,-11-3-7,-14 4 2,-5 8-6,2 16 0,6 7-7,3 3 0,5 7 1,5 10-8,1 3-33,7 0 9,1 0-40,0-2-55,15-4-67,15-9-148,11-5-362</inkml:trace>
  <inkml:trace contextRef="#ctx0" brushRef="#br0" timeOffset="418851.2408">23522 13947 1056,'0'0'136,"0"0"-43,114-75 110,-65 71-98,4 4-21,-3 20-38,-4 23-28,-9 10 11,-14 13-23,-8 4 6,-15-2 5,0-1-14,-3-6-3,-9-13 0,0-8-11,3-10 7,-4-10-109,-4-11-100,-5-9-154,-2-9-259</inkml:trace>
  <inkml:trace contextRef="#ctx0" brushRef="#br0" timeOffset="419051.892">23652 14117 1152,'0'0'310,"86"-21"-306,-8 21-1,12 4-3,-2 21-49,-16 6-289</inkml:trace>
  <inkml:trace contextRef="#ctx0" brushRef="#br0" timeOffset="419854.879">18894 17065 809,'0'0'815,"0"0"-760,0 0-27,0 0 10,0 0-26,0 0 6,8 39-1,2 22 22,0 3-39,-1-2 0,2-12-3,1-7 3,1-10 0,8-13-37,13-10-36,14-10-75,10-22-188,2-24-303</inkml:trace>
  <inkml:trace contextRef="#ctx0" brushRef="#br0" timeOffset="420401.4929">19305 16833 1197,'0'0'213,"0"0"-184,0 0 44,0 0-73,0 0 0,-30 79-6,19-14 6,7-3 0,4-5 3,1-7-3,20-13 0,2-15 0,-3-12 3,1-10 12,-7-5-14,-1-19 15,-7-8 22,-6-4-21,0-6 2,0 0-11,0 5-6,10-2 9,19 8-11,14 7 0,8 10 17,1 13-5,-6 1 8,-7 15-8,-12 18-10,-14 4 12,-8 10-14,-5 5 0,0 1-1,0 0 4,0-9-4,0-8 1,17-11 0,9-11-2,8-12 2,5-2 0,3-31 11,-6-15-11,-11-9 5,-18-3-4,-7 5 6,-16 3-2,-15 8-5,-1 9 0,7 11-1,11 11 1,8 8-1,6 3 1,0 0-6,0 7-4,11 7 5,1 1 5,1 0-7,-1-3 5,0 0-36,-1-2-57,-1 0-25,-4 1-45,-6 2-86,0-3-107,-12 2 3</inkml:trace>
  <inkml:trace contextRef="#ctx0" brushRef="#br0" timeOffset="423613.7685">20239 15660 565,'0'0'99,"0"0"-14,0 0-8,0 0-4,0 0 26,0 0-62,0 0-18,-1 0-5,1 0-2,0 0 38,0 0-30,0 0 2,0 0 23,0 0-29,0 0 6,0 0-6,-3 0-15,-3 0 12,-3 0-13,-2 0 0,-2 2 1,0 5 2,2-3-3,4 1 0,2-4 0,4 0-4,1-1 4,0 0 0,0 0 3,0 0-2,0 0-1,0 0 0,0 0 3,0 0-2,0 0-1,0 0-12,0 0 6,0 0-60,0 0-14,0 0-56,13 0-173</inkml:trace>
  <inkml:trace contextRef="#ctx0" brushRef="#br0" timeOffset="429493.5769">20299 15640 600,'0'0'367,"0"0"-300,0 0-12,0 0 41,0 0-29,0 0 37,0 0-45,0-3-30,0 20 30,-1 2-2,-4 1-20,-1 2 10,-5 1-36,-2 2 7,-3 2-14,0-4-1,1 1 0,4-8-3,5-4 0,5-7-2,1-3 7,0-2-5,0 0 2,0 0-2,0 0 16,0 0-16,0 0 0,0-2 10,0-7-6,1-8-4,13-3 0,4-7 3,4-1-4,-1 0 1,-2 2 0,-4 6 16,-4 5-10,-5 4 16,-2 5-5,-4 3-9,2 2 15,-2 1-23,0 0 0,0 0 26,1 0-22,1 0 5,1 0-3,7 4-3,2 13 4,7 4-7,1 5 0,1-1 23,-4-4-21,-3-1 10,5-5-2,-1-2-9,9-3 14,1-4-15,-2-2-20,-10-2-1,-12-2-66,-4 0-45,0-2-242,0-11-754</inkml:trace>
  <inkml:trace contextRef="#ctx0" brushRef="#br0" timeOffset="436863.636">19121 15001 26,'0'0'53,"0"0"-53</inkml:trace>
  <inkml:trace contextRef="#ctx0" brushRef="#br0" timeOffset="437978.4411">18966 15008 507,'0'0'230,"0"0"-136,-15-83 5,15 60-21,0 3 8,0 2 16,9 6-30,3 3-66,4 7 29,1 2-31,4 0-4,2 0 10,1 17-1,0 7 9,-8-1-17,-1 5 8,-6-3-5,-4-1-4,-5-2-9,0-4 2,0-3-36,-9-5 2,3-6-9,2-1 28,4-3 14,0 0 16,0 0-1,14-3 42,4 0-3,5 2 24,-1 1-14,0 1-21,-4 16 24,-2 5-43,-5 3 4,-8 4-2,-3 0-17,0-5 4,-17-2-5,-3-1-17,-4-6 12,3-5-75,3-9-28,3-1-65,11-1-93,4-20-333</inkml:trace>
  <inkml:trace contextRef="#ctx0" brushRef="#br0" timeOffset="438288.5843">19470 14976 1277,'0'0'124,"0"0"-51,0 0-13,0 0-16,0 0-1,0 0-21,3 0-22,-3 3-4,0 0-2,0-2-9,0 0-17,0 1-15,0-1 12,0-1 1,0 0 24,0 0-5,0 0-3,0 0 11,0 0-18,0 0-4,0 0-11,0 0-36,6 1-43,9-1-244</inkml:trace>
  <inkml:trace contextRef="#ctx0" brushRef="#br0" timeOffset="439650.8061">19664 14747 639,'0'0'204,"0"0"-132,0 0 22,0 0-14,0 0 12,0 0-9,-2-35-64,2 35 16,-1 0-32,1 0-3,0 0 17,0 0-9,0 10 6,0 9 17,0 8 11,3 5 37,3 1-43,0 3-5,-3 0-9,-3-3-19,0 0 3,0-4-6,0-4 1,0-3 4,0-7-5,0-1 0,0-6-1,-2-1 3,2-1 0,0-3-2,0 0 0,0-2-2,0 2 2,0-2 0,0-1 1,0 0 2,0 0-4,0 0 1,0 4 0,0-4-2,0 5 2,0-2 0,6 0 0,3-1 4,4-2-4,3 0 0,1 0 0,0 0 6,-1 0-6,-2 0 0,-1-7 3,1-4-1,-1-6-1,-1-4-1,-5-1 2,-4-5-15,-3 2 13,0 2-9,-9 3 4,-3 7-8,-1 7 3,4 6-4,0 0 11,-4 0-13,1 8 16,-3 10-2,3 2-2,3-2 4,2-4-4,5-5-31,2-2-52,0-3-29,0-1-49,0-3-34,0 0-105,12-12-59</inkml:trace>
  <inkml:trace contextRef="#ctx0" brushRef="#br0" timeOffset="439903.4229">19840 14630 915,'0'0'199,"0"0"-65,0 0-15,0 0-4,0 0-87,0 0-11,28 40 32,-18-2-20,-1 3-10,-3-7-18,-1-2 10,4-6-10,1-4-1,1-2-64,2-3-95,4-4-156,-5-4-273</inkml:trace>
  <inkml:trace contextRef="#ctx0" brushRef="#br0" timeOffset="440304.1869">20072 14630 276,'0'0'908,"0"0"-825,0 0-48,0 0 0,0 0-22,0 0 15,0 103 19,0-65-45,7-7 6,8-6-8,0-8 4,5-7-1,0-6-3,3-4 0,1 0 0,-6-15-3,-3-7 3,-6-6 0,-4-1 1,-5 2-2,0 3 1,0 9 0,-4 6 11,3 9-2,0 0 12,1 0-21,0 18 7,-2 8 14,-1 9-16,-1 4 18,-4-5-1,4 0-20,1-5 7,3-4-9,0-9-16,0 1-1,16-7-138,8-7-125,-1-3-251</inkml:trace>
  <inkml:trace contextRef="#ctx0" brushRef="#br0" timeOffset="440793.4277">20470 14750 721,'0'0'339,"0"0"-261,0 0-5,0 0 7,0 0 10,0 0-2,-11 91-75,5-63-9,1-6 4,1-5-6,0-4-2,4-6 0,0-6-18,0-1 15,0 0-21,0-4 18,0-16 2,0-8-7,2-8 11,3-8 0,-4-2 1,1-3-2,-2 5 9,0 7-8,0 12 40,0 11 21,0 8 7,4 6-7,7 0-48,8 11 23,10 17-30,2 7 7,-3 3 8,-7 1-19,-9 0 5,-3-5-7,-5-4 2,2-2-17,0-7-5,0 0-101,3-9-91,-3-8-283</inkml:trace>
  <inkml:trace contextRef="#ctx0" brushRef="#br0" timeOffset="441012.3368">20450 14778 1256,'0'0'190,"0"0"-171,0 0-13,90-45-6,-37 45-35,5 0-100,-4 4-383</inkml:trace>
  <inkml:trace contextRef="#ctx0" brushRef="#br0" timeOffset="454184.4897">20342 15660 260,'0'0'323,"0"0"-307,0 0-9,0 0 29,0 0 60,0 0 13,0 0-40,0 0-37,-23 30 12,21-22-6,-1 2-28,-1 3 21,-1 4-23,2 3-6,0-1 3,3-2-5,-1 0 5,1-5-5,-2-4 2,1-2-4,-1-5 2,2-1 0,0 0 5,0-2 0,0-18 9,9-5 5,6-1-6,-3-1 26,1 4-6,-5 3 25,-2 6-19,-3 4-17,-2 5 6,-1 4-10,0-1-8,0 2 15,0 0-23,0 0 3,0 0 6,0 0-7,0 0 10,0 0 10,2 0-7,-1 0 26,4 2-41,5 11 7,2 7 15,11 3-13,8 4 5,12 0-16,12 2 5,1-2-11,-9-8-74,-17-10-101,-18-9-210</inkml:trace>
  <inkml:trace contextRef="#ctx0" brushRef="#br3" timeOffset="511339.5753">23667 16461 1372,'0'0'143,"0"0"-135,-59 112 6,-1-49 32,-19 7 44,-21 5-13,-19 8-48,-13 6-11,-11 1-12,-2-1-6,16-11 15,26-11-15,37-21-9,38-17-1,28-14-50,25-13-51,39-2-58,22-17-68,12-16-105,6-16-88</inkml:trace>
  <inkml:trace contextRef="#ctx0" brushRef="#br3" timeOffset="511580.4732">24124 16598 1390,'0'0'216,"0"0"-172,0 0-35,-130 63 22,56-5 46,-9 12 15,-12 10-27,-11 7-29,-8 5-13,-2 2-8,1-4 7,3-8-13,11-10-7,8-9-2,12-12-12,12-9-57,12-11-43,13-12-22,18-13-224,14-6-507</inkml:trace>
  <inkml:trace contextRef="#ctx0" brushRef="#br3" timeOffset="548326.7443">6064 14539 241,'0'0'14,"101"-10"2,-49-7-6,5-3 20,6-6-30,5-4-57,1-6-86,-11 0 37,-12-1 106,-10 1 89,-8 0-89,-5 0-26</inkml:trace>
  <inkml:trace contextRef="#ctx0" brushRef="#br3" timeOffset="548545.3025">6687 13875 235,'0'0'110,"-27"-103"-83,8 64-14,-6 7-2,-1 3-6,-8 5-4,-2 2-1,-6-1 0,-5 2-21,-10 1-21,-4 2-41,-5 5-48</inkml:trace>
  <inkml:trace contextRef="#ctx0" brushRef="#br3" timeOffset="549291.2882">5626 13849 4,'0'0'1,"-37"113"5,30-59 1,5 0 62,2-1 0,5 0 0,17-4 14,0-2-23,2-3-8,-1-6 10,1-6-22,4-5 7,3-4-15,7-5-24,8-4 19,5-3-1,8-5 7,2-4-14,2-2-19,-2 0 31,2-8-14,-4-8-2,1-8 22,1-1-35,-1-5-2,-6-4-11,-4-6 6,-11-7-15,-10-4-5,-6-4-22,-3-6 36,-4-7-33,2-2 44,-2 0 11,-1 7 39,-7 12 11,-8 10-18,0 15-8,-14 8-8,-14 2-27,-3 5-6,-14 2-16,-6-1-5,-6-4 21,-8 0-1,-8-1-14,3 2 14,-3 4-5,3 6 11,-2 3-2,1 0 3,0 8-4,6 7-3,5 5-10,6 5 14,8 4-11,9 9 10,10 11 3,4 8 2,4 10 2,6 5-3,8 3 1,5 2 14,0-1-13,13-4-1,8-3 10,-2-10-5,3-8 4,0-9-7,5-6-1,1-9 17,4-9-14,14-8 23,6-7 15,8-3-18,7-5-1,-1-12-1,1-5-10,-3-1 15,-2-2-24,1-3 2,-2-5-5,-3-5-1,-5-4-1,-9-6 1,-6-6-4,-10-5-4,-9-7 2,-10-4 4,-9-3 0,0-5 4,-7 5-1,-14 7-1,-6 12 0,-10 12-8,-14 9-39,-11 8-125,-1 8-190</inkml:trace>
  <inkml:trace contextRef="#ctx0" brushRef="#br3" timeOffset="551017.1291">6553 12408 467,'0'0'85,"0"0"11,0 0 21,0 0-7,0 0-15,0 0-33,-18-30-18,18 30-35,0 0-4,0 0 35,0 0-9,0 0 32,13 2 14,5 4-18,3 3-3,0-1-28,3 1-17,0 2 24,2 2-32,3-1 10,-2 2-6,-2 1-2,-4-3 14,-3 0-19,-8-4 0,-5-3 13,-2-4-8,-2 0-4,-1-1 4,0 0-1,0 0 18,0 0-21,0 2 2,0 8 20,-1 2-13,-8 5 11,-6 2-8,-4 3 0,-8 6 13,-9 0-19,-12 5 1,-8-2 29,-1-3-30,4-2 3,12-6-10,17-5 0,14-6-3,10-7-21,10-2-102,17 0-123,3 0-464</inkml:trace>
  <inkml:trace contextRef="#ctx0" brushRef="#br3" timeOffset="551526.3531">6544 12388 715,'0'0'118,"0"0"2,0 0-18,0 0-34,0 0 19,0 0-19,95 37-4,-74-26-31,1 4-8,0 1 24,0 1-24,-3 3 1,-2-3 0,-6 0-13,-3 1 12,-5-3-20,-3 2-1,0 3 24,0 1-22,-12 4 17,-7 1-2,-7 1-7,-5-2 2,-5-4-16,-1-2 0,1-8-8,9-4-24,12-6-71,6-1-40,9 0-132,0-5-176</inkml:trace>
  <inkml:trace contextRef="#ctx0" brushRef="#br3" timeOffset="552307.3319">6374 11547 783,'0'0'168,"0"0"-37,0 0 11,0 0-1,0 0-85,86-64-9,-44 64-2,-8 0-33,-10 6 1,-10 14-13,-12 8 5,-2 3-11,-23 6 6,-19 1 0,-4-2 3,4-5-1,12-4-2,17-7 0,13-4 0,0-2 14,19-4-7,7 4 38,3-2 35,-7-1-41,-6 1-7,-6 2-31,-9 1 8,-1 1-14,-13 6 5,-17-2-17,-7-1 15,3-7-57,8-12-48,16 0-53,10-24-141,9-7-477</inkml:trace>
  <inkml:trace contextRef="#ctx0" brushRef="#br3" timeOffset="552982.1692">6717 11730 984,'0'0'215,"0"0"-38,0 0-66,0 0-28,0 0-57,0 0-10,7 28-2,-7-15-6,-13-4-8,-5 1 0,1-6 5,7-1-16,6-3-2,2 0 13,2 0-5,0-10 5,12-6-25,7-1-30,2 0-53,0 3-50,-1 3-116,-5 1-188</inkml:trace>
  <inkml:trace contextRef="#ctx0" brushRef="#br3" timeOffset="553395.2162">6951 11442 754,'0'0'203,"0"0"-121,0 0 74,0 0-23,0 0-29,0 0 7,47-48-88,-47 71-23,0 16 21,-8 19 7,-10 6 10,3 6-8,-3-3-26,3-7 19,6-6-23,8-8 0,1-12-5,0-8 12,3-11-12,10-8 5,2-7 0,7 0 3,1-10-3,-6-16 0,-3-6-6,-8-2 4,-6 5 2,0 5 0,-6 7 0,-8 5-7,4 0 7,0 6-11,-2 2 8,1-1-36,1 3-22,-5 1-28,0 0-71,6-2-99,8-2-249</inkml:trace>
  <inkml:trace contextRef="#ctx0" brushRef="#br3" timeOffset="553626.4151">7126 11548 1037,'0'0'260,"0"0"-113,0 0 49,0 0-130,0 0-35,0 0-3,34 41-28,-34-2 6,0 2-6,-3-2-6,-8-3-3,1-7-68,1-8-73,6-4-104,3-11-166</inkml:trace>
  <inkml:trace contextRef="#ctx0" brushRef="#br3" timeOffset="553949.0965">7239 11651 718,'0'0'194,"0"0"-32,0 0 34,0 0-58,0 0-33,0 0-57,0-8-18,0 30-24,0 6-6,0 1 12,0-5-9,3-5-4,6-4 1,4-7 0,5-5-2,8-3 2,2-6 0,-1-14 14,-5-2-12,-10 0 11,-6 6-4,-6 7 2,0 6 53,0 3-55,-7 0 0,-7 21 13,-4 8-16,2 11 13,-1 8-19,0 10 11,0 8-24,-8 4-16,-8-2-185,-3-7-393</inkml:trace>
  <inkml:trace contextRef="#ctx0" brushRef="#br3" timeOffset="555292.2332">6924 13046 621,'0'0'108,"0"0"13,0 0-26,0 0 5,0 0 16,0 0-24,8-17-36,5 17-24,8 5-11,3 14 28,-2 7-18,1 7 1,-6 0-10,-3-6-15,-4-3 18,-2-8-17,-2-7-4,0-5 26,0-4-25,0 0 25,9-2 5,1-16-10,-1-6 4,3-6-23,-5 0-3,3-7 11,0 6-14,3 0-14,-1 6-47,6 4-75,3 6-130,1 1-302</inkml:trace>
  <inkml:trace contextRef="#ctx0" brushRef="#br3" timeOffset="555877.0653">7376 12477 993,'0'0'92,"0"0"-68,0 0 64,0 0 42,0 0-52,0 0-28,36-51-33,-36 51-16,0 0 2,0 0-3,3 0 0,1 0 20,1 3-17,0 2 19,2 0 9,2-3-5,-3 1 9,0 0-25,1 1-5,2 0 27,0 3-27,5 6 2,3-3 1,4 6-5,0-1 21,4 1-20,2-3-4,-4-2 31,-4-3-26,-6-2 1,-5-3 2,-5-2-7,-1-1 3,-2 0-4,0 0 0,0 0 2,0 0-2,0 2-4,-20 6 1,-11 1 3,-20 7-1,-3 1 1,-1 4-6,6 3-4,3 5-53,13 0-109,9-7-191,9-4-489</inkml:trace>
  <inkml:trace contextRef="#ctx0" brushRef="#br3" timeOffset="557820.95">7743 12819 628,'0'0'580,"0"0"-496,0 0-39,0 0-21,0 0-20,0 0 89,0 97-65,-7-63-18,1-6 3,6-6-12,0-6-2,0-8-35,6-8-115,11 0-53,4-18-147,-1-13-224</inkml:trace>
  <inkml:trace contextRef="#ctx0" brushRef="#br3" timeOffset="558065.4102">7886 12748 742,'0'0'199,"0"0"-130,0 0 43,0 0-57,0 0-32,0 0 50,-7-54-66,1 52-4,0 2-3,0-4 1,0 1-1,2 1 0,4-4 2,0 0 17,0-1 5,0-1 19,0 3 8,7 1-29,-1 2-4,-5 2-18,1 0-3,2 0 0,2 9-112,2 5-105,-2 3-322</inkml:trace>
  <inkml:trace contextRef="#ctx0" brushRef="#br3" timeOffset="558291.4825">7918 13026 1525,'0'0'33,"0"0"-22,0 0 62,62 80-12,-53-43-25,-9 7-8,-2 3-28,-21-1-15,-4-4-42,-1-6-128,4-14-204</inkml:trace>
  <inkml:trace contextRef="#ctx0" brushRef="#br3" timeOffset="558606.6368">7231 13548 1226,'0'0'92,"0"0"26,0 0 5,-11 90-16,8-61-55,1 0-33,1-2-7,-1-3-12,-4-5-5,6-5-37,-3-6-78,3-8-15,0-6-104,0-22-96,12-12-297</inkml:trace>
  <inkml:trace contextRef="#ctx0" brushRef="#br3" timeOffset="558842.4501">7311 13372 906,'0'0'104,"0"0"-14,0 0 31,0 0-56,0 0 9,0 0-27,-32-14-39,29 14 3,2 0-11,1 0 4,0 0 18,0 0-21,0 0 21,0-3 6,6-3-28,5 4-1,6 2-19,7 0-106,-2 3-121,2 13-363</inkml:trace>
  <inkml:trace contextRef="#ctx0" brushRef="#br3" timeOffset="559099.7631">7393 13704 1307,'0'0'101,"0"0"-77,0 0 87,0 0-48,0 0 4,0 0-24,61-44-43,-49 59 10,-5 14-15,-7 7 5,0 6-5,-22 5 1,-4-5-13,4-8 6,7-13-5,10-8 16,5-11-11,23-2 12,38-8-1,36-17 0,15-12-101,1-7-330</inkml:trace>
  <inkml:trace contextRef="#ctx0" brushRef="#br3" timeOffset="565070.9496">7642 14829 565,'0'0'449,"0"0"-349,0 0 2,0 0-22,0 0-75,0 0 27,0 0 22,25 33-21,-7-12 5,1 1-1,2 1-13,1 1 29,-5-3-51,0-3 7,-7-4 3,-1-7-11,-5-4 7,-1-3-8,0 0 1,5-7 36,8-18-20,5-11-8,4-7-1,5-6 1,0 2 8,0 0-17,0 4 6,-8 7-21,-1 9 6,-8 8-60,-5 9-115,-7 9-243</inkml:trace>
  <inkml:trace contextRef="#ctx0" brushRef="#br3" timeOffset="565418.5008">7624 14849 1307,'0'0'70,"0"0"-15,0 0-19,0 0 30,31 76 29,-19-39-35,-3 2-31,0 0-29,-6-4 0,1-9 6,1-4-6,1-10 0,0-4 1,3-8 0,3 0 8,7-11-9,8-17 0,4-13 26,6-7-23,0-5 4,3-2-2,0 6-1,-7 3-8,-8 11-17,-10 8-49,-6 14-52,-9 9-181,0 4-220</inkml:trace>
  <inkml:trace contextRef="#ctx0" brushRef="#br3" timeOffset="565791.3993">7639 14897 1194,'0'0'105,"0"0"3,0 0-43,0 0-21,0 0 6,0 0-14,36 75-8,-23-38-22,-4-1-5,0-5 34,3-6-33,-3-8 1,1-2 9,2-8-10,0-4 15,4-3-15,4 0 3,8-20 37,4-8-40,0-13 9,-2-2-7,-6-3 3,0 0 2,-4 6-9,-4 2-18,-3 14 18,-7 11-65,-2 9-69,-4 4-171,0 0-281</inkml:trace>
  <inkml:trace contextRef="#ctx0" brushRef="#br3" timeOffset="566158.2368">7673 14916 1056,'0'0'169,"0"0"-124,0 0 1,0 0-9,0 0 22,13 87-7,-2-53 0,1-1-50,0-6 14,3-6 3,0-5 1,1-7 11,2-7-18,-5-2 1,2 0 33,-1-12-40,2-12 17,2-9-14,4-9-8,2-8 9,6-4-11,3 1 0,7 3-13,2 6-26,-2 10-38,-10 12-75,-10 14-110,-13 8-194</inkml:trace>
  <inkml:trace contextRef="#ctx0" brushRef="#br3" timeOffset="566540.3561">7750 14867 868,'0'0'222,"0"0"-169,0 0 20,0 0-22,0 0 66,1 72-9,9-36-79,-1-3 1,1 0-17,1-9-7,2-6 12,1-6-18,-2-3 0,2-4 25,2-5-17,0 0 17,3-6 6,2-18-9,6-13 10,6-10-32,2-7 0,6-4 10,-2 1-4,-8 5-10,-1 10 4,-5 11-41,-10 12-12,-5 13-113,-5 6-141,-5 11-248</inkml:trace>
  <inkml:trace contextRef="#ctx0" brushRef="#br3" timeOffset="567006.6085">7758 14919 1008,'0'0'118,"0"0"-45,0 0-12,0 0 0,0 84 49,6-56-50,7 0-12,1-5-23,4-4-15,-6-4 15,2-7-25,-3-6 1,-2-2 25,1 0-16,1-1 12,-1-12-4,2-8-8,0-4 23,4-7-29,6-5 6,9-7 24,9-2-29,5-7 4,7-1-9,0 0 4,-1 3-10,3 4 6,-4 15-7,-17 12 2,-9 11-34,-15 9-27,-9 14-86,0 13-100,-6 2-54,-9-2-388</inkml:trace>
  <inkml:trace contextRef="#ctx0" brushRef="#br3" timeOffset="574603.4096">16212 16668 91,'0'0'397,"0"0"-260,0 0 26,0 0-44,0 0-33,0 0 5,0 0-54,32-12-26,-5 7 7,6 0-17,11 3 16,7-1 7,1 0-22,-1 2 7,-11 0-9,-12-3-1,-13 4-3,-10-1-13,-5 1-10,-6-2-23,-27 2-1,-21 0 14,-10 0-12,-5 0 23,-1 0 22,5 0-5,5 2 9,10 3 32,14-1 17,19-1 0,17-3-31,6 0 40,39 0 60,25-12-77,12-4-6,5 2-20,-8 0 4,-14 5 37,-13 2-56,-17 6-1,-17 1-17,-13 0-89,-5 0-21,-28 9-50,-19 5-13,-15-3-43,-6 0-63,-1-2 76,2-6 221,12-1 92,12-2 201,14 0-73,17 0-70,12 0-27,0 0-31,8 0 44,11-2-58,1-5-45,0 2-14,-3 2-19,-7 3 6,-4-2-2,-3 2-4,-1 0-7,1 0-8,1 0-10,-2 0 12,3 0-2,0 0-8,-2 0 17,0 0-8,-1 0-3,-2 0 10,0 0-19,0 0-2,0 0-11,0 0-8,0 0 45,0 2-11,0 1 7,0-1 3,0 1 4,0-2-4,0-1 3,0 2 0,0-1-1,0-1 1,0 2 0,0-2-1,0 3 2,0-3-1,0 2 0,0 1-17,0-1 17,0-2-22,0 1 17,0-1 4,0 0-1,0 1 2,0-1 0,0 0 0,0 0-1,0 0 1,0 2 0,0-2-1,0 1-6,0 1 7,0 0-4,-2 1 4,1 0-12,1-1 11,0 1-9,0-3 9,0 2-5,0-1 2,0-1-11,0 2-1,0-1 11,0-1-6,0 1 6,0-1-3,0 0-4,0 0 8,0 0-1,0 0 4,0 0-10,0 0 7,0 0 4,0 0-2,0 0 3,0 0-1,0 0 0,0 0-4,0 0-1,-2 2-5,-1-2 9,1 1 1,2-1 1,0 0 1,0 0 4,-1 0-6,1 0 16,0 0-16,0 0-1,0 0-4,0 0 5,0 0-8,0 0-11,0 2-9,0-2 20,0 2-13,0-2 12,0 0 2,-2 0-10,2 0-8,0 0-34,0 0-3,0 0 26,0 0-20,0 0 14,0 0 31,0 3 4,0-3 6,0 0-11,0 0-27,-1 0-17,1 0-91</inkml:trace>
  <inkml:trace contextRef="#ctx0" brushRef="#br3" timeOffset="577140.5382">15510 16220 255,'0'0'89,"141"59"-69,-88-33-9,-13 2-11,-4 0-36,-4-2-52</inkml:trace>
  <inkml:trace contextRef="#ctx0" brushRef="#br3" timeOffset="578459.0416">16256 16506 383,'0'0'69,"0"0"-69,0 0-57,55 75 57,-49-63 25,-2-5-25,-1-1-55,-1-4-25,-1 2 80,5 1 30,-2 2 24,3 0-10,0 3 13,-1-2 31,-1-1-7,0-1-18,0 0 10,1-4 8,3 3-22,7-3-7,5 3-18,2-2-7,0 2 19,0 1-23,-2-3-11,-4 5 0,-6-5-8,-5 0-4,-6 0 0,-9-3-36,-25 0 16,-13 0-16,-8 0 18,-4 0 18,5 0 0,8 0 3,16 0 54,12 0 5,16 0 12,2-4 15,30-2 31,15-1-55,13 1 3,6 3-15,0-4-16,-11 4-17,-13 0-1,-19 2-19,-13 1-1,-8 0-6,-19-1-51,-28-1-18,-20-1 31,-8-1-13,-4 1 27,3-1-28,14 1 22,15-2 37,19 2 1,20-2 40,8-2 39,14-2 23,16-1-45,11 1-42,-1 2-10,-1 1 3,-4 4-9,-7-1 0,-7 1-4,-11 2-25,-7 0 25,-3 0-49,0 0-4,0 0 14,-1 0-15,-10 0 40,4 0 14,-1 0 4,4 0-3,2 0 3,1 0-3,-1 0-1,1 0-29,-4 0-5,-2 0 15,0 0-11,1 0 34,1 0-20,2 0 1,2 0 11,1 0-21,0 0 20,0 0-5,0 0 14,0 0-15,0 0 13,0 0-15,0 0 16,0 0-16,0 0 13,0 0 3,0 0 1,0 0-2,0 0 2,0 0-2,0 0 0,0 0-9,0 0 6,0 0-1,0 0 6,0 0-2,0 0 5,0 0-3,0 0 20,0 0-20,0 0-2,0 0-2,0 0 4,0 0-9,0 0 9,0 0 0,0 0 1,0 0 1,0 0 0,0 0 5,1 0-3,1 0-5,-1 0 1,1 0-2,-1 0-2,-1 0-2,0 0-1,0 0 4,0 0 3,0 0-1,0 0 1,0 0 0,0 0 1,0 0 1,0 0-2,0 0 0,0 0 5,0 0-2,0 0-3,0 0-1,0 0-4,0 0 5,0 0-4,0-1 4,0 1-10,0 0 6,0-3-21,0 0 1,0 3 4,0-3-12,0-1 10,0 3 0,0-2-49,0 1-29,0 0-36,0 0-38,0 0 38,0 1 23,0 1 40,0-5 39</inkml:trace>
  <inkml:trace contextRef="#ctx0" brushRef="#br3" timeOffset="580779.7319">6217 14069 521,'0'0'215,"0"0"-73,0 0-3,0 0-57,0 0 21,0 0 9,0 0-53,3 5-20,-3-3-39,0-2 3,0 3-9,5-3-61,10 0-228,8 0-497</inkml:trace>
  <inkml:trace contextRef="#ctx0" brushRef="#br3" timeOffset="581020.1172">6624 14134 748,'0'0'433,"0"0"-433,0 0-19,0 0-103,0 0-107,0 0 40</inkml:trace>
  <inkml:trace contextRef="#ctx0" brushRef="#br3" timeOffset="581271.7215">6624 14134 1119,'-16'26'0,"21"-39"0,-4 6-130,-1 7-128,0 0 1,0 0-129</inkml:trace>
  <inkml:trace contextRef="#ctx0" brushRef="#br3" timeOffset="581294.6324">6638 14204 256,'0'0'0</inkml:trace>
  <inkml:trace contextRef="#ctx0" brushRef="#br3" timeOffset="583656.2463">7357 15073 685,'0'0'100,"0"0"-4,0 0 9,0 0-27,0 0 21,0 0 4,-33-14-23,51 9 20,33-4-59,38-4 2,47-1 12,32-3-11,20-2 13,-1-4-22,-13 2-8,-25 2 26,-32 7-48,-41 5 1,-35 4 0,-25 3-6,-16 0-1,-16 0-12,-42 12 10,-34 5-16,-34 2 19,-23 5-10,-12 0 9,-6 1-2,-1-1 0,14-3 3,23-4 0,32-7-12,40-5 12,29-3 0,24-2 20,15 0 10,52-10 19,57-7-31,48-5-16,36-1 28,18-5-25,-9 0-3,-18 4 14,-31 9-8,-39 8 9,-49 6-17,-38 1 0,-36 3-16,-43 13-36,-62 5 23,-60 8 15,-56 5-3,-31 3 3,-15 4-2,14-3 16,35-7-8,55-10 8,60-10 0,55-11 23,48 0 4,52-14 51,69-19-35,70-16-31,54-15 46,39-9-36,8 1-22,-25 12 0,-48 21 0,-62 19 0,-68 16 0,-50 4 0,-37 4 0,-15 18-22,-39 1-40,-11-4-28,-2-10-22,16-9-140,28-3-249</inkml:trace>
  <inkml:trace contextRef="#ctx0" brushRef="#br3" timeOffset="584947.3143">15079 17137 977,'0'0'223,"98"-5"-96,14-1-13,43 6-19,32 0 3,8 0-1,-12 0-58,-21 0-3,-19 6-17,-27-3 8,-27 4-27,-35-4 0,-32 1-12,-22-1 12,-11 1-22,-46 3 4,-35 1 18,-29 2-9,-27 2 5,-12 2 4,-8 0-9,-2 3 16,3 0-7,21-3 1,28-5 0,39-4 2,36-3-3,35-2 0,20 0 31,55 0 5,39-8-3,40-1-15,24-4-15,10-1 47,8-3-31,1 3-19,-11-1 28,-33 4-26,-42 6 2,-45 4-4,-37 1-5,-21 0-3,-49 0-54,-44 5 11,-38 10 46,-34 2-20,-20 2 3,-6 2 8,-4-2 14,17 0-5,21-7 5,47-3 0,42-7 13,46-2-12,33 0 34,62-14 39,47-6-36,51-7-9,28-4-29,13 0 0,3 0 40,-13 4-40,-26 7 0,-39 9 0,-54 5 0,-42 6 0,-41 0-38,-27 1-58,-54 12 37,-38 1 2,-25 0 19,-18-2-12,-1-1-39,4-1 16,1 1 14,21-4 42,22-3 13,30-4 8,34 0-3,29 0 25,22-12 29,50-6 48,43-2-103,32-2-4,24-3 3,9 6-17,-15 0 17,-22 7-30,-34 7-25,-38 5 45,-30 0-34,-19 0-106,-23 7-73,-23 3-152,-16-5-268</inkml:trace>
  <inkml:trace contextRef="#ctx0" brushRef="#br3" timeOffset="595378.7365">9566 11547 151,'0'0'436,"0"0"-406,0 0-12,0 0-15,0 0 28,0 0 30,-91-69-41,67 64-12,-3-1-3,0-1-4,0 0-1,1-2 1,-2 1-2,1-1 1,-2 0 0,-5 1-7,-2 1-6,-4 1-7,-9 5 12,-7-1 8,-6 2-1,-4 0 1,2 0 0,1 0 2,7 0-1,2 6-2,6 2-36,-1 1-26,0 1 40,2-1-2,2 2 25,-1-2-1,3 2 2,-3-3-2,-5 0 1,-2 3 0,-1 1 2,2-1-2,7 2 0,6 0 2,7-2-2,10 0 0,1 3 0,-1 0 1,1 3 3,-4 2-4,-4 2 0,-1 0-1,-2-2 2,-1 1-1,0-3 0,6 0 0,8-1 9,7 1-8,5 0-1,4 3 1,0 4 3,0 4-4,0 2 0,-3 2 1,4-1-2,2-3 1,0-3 0,0 2 1,2-4 0,10 0-2,2 2 1,2 0-3,1 2-6,-2 0-11,2 0 17,-4-2-3,0-1 12,1-1-4,2 1 15,-2 1-15,5 1 9,-2 2-11,0 0 0,-3-3 0,2 1 5,-1-2-8,2-2 3,3 4 0,3-1 2,5 1-2,2 6 0,-3 0 6,4 4-5,-4 0 15,1-2-2,2 2-13,2-5 11,5 3-11,7-4 2,-2 1 4,0-3-7,0 2 9,-5 3 0,-1 2-9,-3 4-27,1 4 27,0 0 10,-1 4-10,4 1 1,2-5 14,4 3-10,4-2-5,2-3 24,0-2-24,2-1-5,-7-6 5,1 2 0,-4-1 4,3-1-4,3-1 0,3-2-3,7 5 3,1 4 0,2 2 0,0 1-39,-2-3 39,-4-8 0,-1-6 6,2-7-6,5-3 0,3 1 0,2 0 1,-2 2-1,-3 1 0,-7-1 0,-6 2-3,-3-5-1,-2-3 4,1-3 0,2-5 2,6 0 0,2-3-1,-2 0 9,-2 0 10,-5 0 39,-4-9-7,-8-3-2,0-3-12,-5-5-6,1-7-18,2-7-11,1-10-1,2-8 19,-3-10-7,-5-7 27,-8-7-12,-13-7-8,-4-9-7,-7-7-12,-18-14 2,-10-16 4,-5-18-5,-5-20-3,-6-5 11,-1 7 25,-1 16 1,2 25 17,-2 17-31,-11 16-7,-13 14-16,-11 13-49,-11 15-4,-11 9-7,-12 13 33,-5 10-13,-1 8-41,13 9 7,24 0-146,25 0-408</inkml:trace>
  <inkml:trace contextRef="#ctx0" brushRef="#br3" timeOffset="603247.3273">18376 13679 554,'0'0'358,"0"0"-311,0 0-21,0 0 5,94-17 14,-38 17 36,15 1 10,15 12-65,9 2-10,1 0 38,2 0-31,-2-3 14,-3-1-25,-4-3-5,-4-1 7,-4-5-9,-9-1-5,-15-1 17,-17 0-16,-19 2 5,-13-2-6,-8 1 1,0 2-15,-28-2-45,-31-1 40,-28 0 12,-31-5 7,-26-9-2,-19-1-1,-8 3 6,1 2-7,28 4 4,39 3 0,44 3 1,36 0 4,21-3-2,2 3 54,11 0-18,22 0 29,16 0-67,21 8 6,25-1 18,25 1-16,21-5 17,5-1-1,-11-1-6,-16 2 25,-29 1-37,-23-1-7,-23 1 0,-23-1-2,-13 0-31,-8 2-59,-18-1-109,-26-4-14,-15 0 16,-13 0-47,4-7-15,10 1-139</inkml:trace>
  <inkml:trace contextRef="#ctx0" brushRef="#br3" timeOffset="604592.7446">15155 14026 694,'0'0'498,"0"0"-409,0 0-89,0 0-8,0 0-11,0 0 18,-3 0 1,31 7-63,21 0-196,26-5-330</inkml:trace>
  <inkml:trace contextRef="#ctx0" brushRef="#br3" timeOffset="604854.6924">17558 13951 236,'0'0'1041,"0"0"-939,0 0-70,0 0-5,0 0-26,0 0 5,31-22-12,-31 22-3,0 0-125,0 1 11,-8 5-61,-6-6-162</inkml:trace>
  <inkml:trace contextRef="#ctx0" brushRef="#br3" timeOffset="605321.7918">15377 13989 1460,'0'0'61,"0"0"-56,0 0-5,0 0 2,0 0 2,0 0-4,0-17 0,0 17-4,0 0 0,0 0 4,0 0 0,0 0 1,0 0-2,0 0 1,0 0 0,0 0-3,0 0 7,0 0-4,0 0 0,0 0 2,0 0-9,0 0 7,0 0 0,0 0-1,0 0 5,0 3-4,0-3 0,0 0 2,0 0-6,0 2 4,0-2 0,0 1-12,0-1 5,0 2-16,0 0-33,0 0-104,0-2-13,0 0-99,2 0 22,18-2 32</inkml:trace>
  <inkml:trace contextRef="#ctx0" brushRef="#br3" timeOffset="606234.0654">15471 12320 437,'0'0'66,"0"0"8,0 0-17,0 0-48,0 0 51,0 0-15,-70-31-16,64 27 22,0-1 19,5 3 15,1 2-1,0 0-18,0 0 13,0 0-37,2 0 0,15 4-11,5 10 1,2 0 23,-6-4-30,-2 5-12,-2-4 7,-1-1-16,-1 2-4,0-4 0,0 1 3,-3-1-3,-3-4 0,-1 1 0,-5-4 7,0-1 0,0 2-7,0-2 0,0 0 6,0 0 6,0 3-6,0-2-6,0 2 27,-2 2-25,1 1 15,-5 0-11,5 1-3,-2 1 29,2-2-29,-2 2-3,-2 2 22,-3 2-18,-1 5 8,-1 2-7,-1 3-1,0 4 23,1-2-27,-5-3 0,0-3 22,-1-2-18,1-5 15,0-3-3,3-2-14,1-3 37,3-3-36,3 2-2,0-1 15,4-1-10,1 0-6,-2 0 0,2 2 2,0-2-19,0 0 17,0 3-57,5 3-52,17-1-175,8-5-287</inkml:trace>
  <inkml:trace contextRef="#ctx0" brushRef="#br3" timeOffset="607620.8971">15385 11413 805,'0'0'28,"0"0"33,0 0 15,0 0-71,0 0 55,0 0-20,0 0-34,0-24 9,0 24-9,0 0 31,0-1 70,0-4-27,0 2-4,1 1-42,2-1-12,4 3 5,4 0-27,5 0 1,4 6-2,-4 7 4,-7 3-3,-9 1 0,-3 4 1,-25-1-2,-11-3 1,-4-2-2,2-4-11,13 1 4,14 4 6,14 0 1,2 7 2,26 3 45,8 0 11,-2-2 4,-2-5 27,-10 1-63,-10-5-3,-6 2-15,-6 0-3,0 1-1,-13 0-2,-13-2 0,-2 0-10,1-7-9,3-6-33,8-3-52,3 0-34,10-12-122,3-7-288</inkml:trace>
  <inkml:trace contextRef="#ctx0" brushRef="#br3" timeOffset="607882.213">15648 11672 838,'0'0'248,"0"0"-129,0 0 70,0 0-125,0 0-13,0 0-40,21-17-11,-21 17-10,0 0-106,0 0-116,0 0-173</inkml:trace>
  <inkml:trace contextRef="#ctx0" brushRef="#br3" timeOffset="608244.2872">15827 11229 1246,'0'0'133,"0"0"-27,0 0 32,0 0-132,0 0 4,0 0 1,-23 40-4,0-11 10,4-2-17,7 0 0,4 7 4,5 7 0,3 10-4,0 7 3,0-4-1,0-2 8,8-10-10,4-8 0,-2-6 6,1-10-6,0-7 0,-1-3-2,-1-8 5,2 0 7,3-8-10,4-13 0,-3-7-1,-4-2 2,-5 1-2,-6 2-2,0 2 3,-3 3-10,-11 2 5,-1 7 5,0 1-6,1 4 6,2 7-2,5-1-10,3 2-35,1 0-25,3 2-59,0 10-111,0-1-49,1-4-238</inkml:trace>
  <inkml:trace contextRef="#ctx0" brushRef="#br3" timeOffset="608498.28">15981 11308 1071,'0'0'201,"0"0"43,0 0-116,0 0-56,0 0-40,0 0-25,5 67 24,-5-14-31,0 2 3,-6-4-8,2-5 5,4-5-57,0-8-88,4-11-195,12-17-242</inkml:trace>
  <inkml:trace contextRef="#ctx0" brushRef="#br3" timeOffset="608779.9044">16124 11422 1013,'0'0'133,"0"0"10,0 0-47,0 0-82,0 0 4,0 0 10,-15 81-5,15-61-23,0-3 0,0-9 1,2-5 4,11-3-3,4 0 4,5-11-2,-1-8 10,-5 2-14,-6 5 0,-6 5 49,-4 5-31,0 2 12,0 2-27,0 16 4,-4 9 12,-7 7-15,-1 3 3,0 1 12,3 5-19,6 5-25,3 2-169,0-5-418</inkml:trace>
  <inkml:trace contextRef="#ctx0" brushRef="#br3" timeOffset="609914.6783">15650 12866 1069,'0'0'75,"0"0"50,0 0-13,0 0-78,0 0 20,0 0-39,41-19-4,-35 30 1,1 2-5,0-1-5,2 2 44,3-1-22,0 2 15,3-3-23,-2-1-16,3-1 29,1-2-29,0-2 0,2-2 22,2-4-19,0 0 10,0 0 5,-4 0-16,-1-7 35,0-6-36,1-2 1,0-4 6,7-7-5,1-1-3,2 2 0,3-1-33,-4 5 5,-6 4-117,-8 2-149,-9 5-297</inkml:trace>
  <inkml:trace contextRef="#ctx0" brushRef="#br3" timeOffset="610380.3198">16721 12107 616,'0'0'185,"0"0"-47,0 0 9,0 0-6,0 0-42,0 0-27,3-14-29,9 14-16,10 11 16,5 6 13,5 0-34,-4-1 30,-7-3-52,-1-3 4,-4 0 11,-6 4-13,-5 3 8,-5 3-10,0 8 3,-5 3 13,-21 2-16,-7 0 0,-6-1 5,-6-4 0,-1-1-10,2 0-9,0 1-113,6 0-58,5-1-279</inkml:trace>
  <inkml:trace contextRef="#ctx0" brushRef="#br3" timeOffset="614393.101">1110 16134 210,'0'0'698,"0"0"-600,0 0 35,0 0 25,0 0-42,0 0 9,0 0-62,-58-14-41,60 52-13,17 19 7,0 14 23,2 4-18,-5 0-13,-4-8 2,-1-16-10,-1-15 0,-1-18 3,3-14-3,9-4 3,4-28 13,10-19 4,-1-14 13,-7-7-30,-2-1 7,-7-1 7,-3 2-14,4 8-3,4 13 0,1 17-23,1 25-10,6 11-138,-10 33-208,-9 12-276</inkml:trace>
  <inkml:trace contextRef="#ctx0" brushRef="#br3" timeOffset="614796.7014">1295 16779 843,'0'0'150,"0"0"-26,0 0 66,0 0-10,0 0-36,0 0-77,6-63-38,22 63-29,-2 0 5,-5 20-12,-5 9 7,-13 7-3,-3 4-20,-12-2-2,-10-1 13,2-6-7,8-5 19,12-2-9,9-3 19,22 0 0,8 0 32,-1-2 22,-1 0-1,-9-1-24,-10 1-26,-7 0 3,-11 3-16,0-3-3,-14 1-19,-14-6-23,-4-5 0,-5-9-63,6-6-96,5-27-91,16-10-288</inkml:trace>
  <inkml:trace contextRef="#ctx0" brushRef="#br3" timeOffset="615082.8715">1581 16912 796,'0'0'157,"0"0"-16,0 0 28,0 0 0,81 94-66,-63-52-9,-6 4-55,-2-3-5,-7-6-11,-1-4-17,-2-9-6,0-7-1,0-10-44,-8-4-48,-7-3-41,-4-9-73,1-13-80,0-10-7,6-9 109,6-4 117,6-2 68,0 0 176,18 2 45,27 5-26,14 2-118,6 7-75,6 7-2,-14 9-153,-20 8-372</inkml:trace>
  <inkml:trace contextRef="#ctx0" brushRef="#br3" timeOffset="615728.4982">1538 17006 126,'0'0'179,"0"0"-128,0 0 10,0 0-2,0 0-14,0 0-7,8 20-38,-14-18-98,1-2-138</inkml:trace>
  <inkml:trace contextRef="#ctx0" brushRef="#br3" timeOffset="616214.5276">1310 16387 1246,'0'0'92,"155"165"1,-94-61-25,-27-3-20,-20-9 5,-14-12 2,-3-12-49,-22-17 3,-13-13-9,-14-18-13,-9-20-31,-5-13-40,5-40-6,9-24 43,9-20 28,16-7 19,16 5 27,11 20 32,14 29 61,29 28-41,23 22-47,10 28 2,6 30-8,-15 17-1,-27 9 0,-31 0-19,-12-6 17,-40-10-23,-21-16 0,-12-18 8,-8-20-5,-5-14-6,5-18 2,8-23 1,16-9-1,20-8 1,30-8-10,23-5 9,63 4-36,54 5-25,43 15-23,24 14-86,1 13-117,-14 14-247</inkml:trace>
  <inkml:trace contextRef="#ctx0" brushRef="#br3" timeOffset="616556.5099">2649 16322 615,'0'0'515,"0"0"-278,0 0-47,0 0-85,0 0-54,0 0-19,-19 14-27,19 45-5,0 11 0,0-1 6,0-10-7,0-9 1,0-14-14,6-16-59,7-13-108,7-7-171,2-33-179</inkml:trace>
  <inkml:trace contextRef="#ctx0" brushRef="#br3" timeOffset="616814.3828">2785 16038 1093,'0'0'216,"0"0"-125,0 0-54,0 0-27,0 0 1,0 0 8,-28 93 0,11-74-19,4-4-10,4-9-1,7-3-41,2-3-5,0 0-30,14 1-57,16 8-244</inkml:trace>
  <inkml:trace contextRef="#ctx0" brushRef="#br3" timeOffset="617106.3953">2770 16736 1236,'0'0'139,"0"0"-118,0 0-8,0 0 67,0 0 10,0 0-49,14-59-27,-14 72-14,0 13 0,0 3-4,0 9 7,-11 3-6,-5 1-7,4-3 10,7-8-2,5-6 2,8-5 0,17-3 41,5 0 12,-3-1 7,-8-2-15,-4 6-35,-12-1 7,-3 5-17,-9 0-11,-19-4-1,-11-5-42,-1-9-37,7-6-111,12-10-151,15-21-201</inkml:trace>
  <inkml:trace contextRef="#ctx0" brushRef="#br3" timeOffset="617379.2159">2881 16838 685,'0'0'220,"0"0"-132,0 0 28,0 0 33,77 84 42,-50-33-46,-2 2-56,-4-2-45,-6-5 2,-3-4-46,-8-9 0,-4-10 0,0-9-33,0-10-58,-1-4-63,-11-15-54,3-19-152,-3-11-185,8-9 438,4-4 107,0-5 354,10 1-57,20 1-75,12 5-98,4 13-26,5 11-98,2 8-67,-11 9-234</inkml:trace>
  <inkml:trace contextRef="#ctx0" brushRef="#br3" timeOffset="617630.0788">3337 16570 847,'0'0'547,"0"0"-434,0 0-55,95-22-49,-53 22-4,-3 0-10,-9 6-80,-14 13-248,-16 1-283</inkml:trace>
  <inkml:trace contextRef="#ctx0" brushRef="#br3" timeOffset="617881.6168">3422 16699 1371,'0'0'127,"0"0"-118,101-40 7,-75 40-16,-2 2-101,-7 10-271</inkml:trace>
  <inkml:trace contextRef="#ctx0" brushRef="#br3" timeOffset="650625.7072">7142 12521 522,'0'0'80,"0"0"-5,0 0 37,0 0-54,0 0 10,0 0-27,0 0-12,-49 12 16,49-10-14,0-1 11,0 0 44,0 2-25,0 0-1,0 1-13,3-1-13,9 3-2,4-3-15,3-2-7,0-1 13,-3 0-23,-1 0 15,-5-9-1,-7-5 1,-3-2 14,0-4-29,-3 1 3,-15 5 1,-5 4-4,-3 7 0,-3 3-3,3 0-1,0 20-1,6 10 2,6 7-3,11 0 3,3-3 6,10-4-3,16-9 5,7-5-2,3-9 18,-2-6-16,-1-1 3,-6-1 13,-8-18-9,-9-10 0,-5-7-3,-5-5-7,0-3 7,-12 8-9,-9 9 0,1 11 4,0 11-4,-1 5-4,3 2-1,-4 17 0,1 8 1,7 5 2,7 1 2,4-1-7,3-6 10,12-5-3,16-7 0,8-8 1,4-6 12,0 0-13,-5-17 0,-10-8 18,-8-3-15,-13-3 12,-4 0-8,-4 1-7,-22 7 6,-5 9-6,-3 8-4,1 6-2,3 7-3,6 17 8,9 5-5,10 2 6,5-1-5,0-2 5,14-6 0,5-5 7,1-7-5,-2-6 7,-2-4-3,-4 0 4,-3-9 14,-7-7-24,-2 1 0,0-2 4,-6 1 0,-7 5-8,-1 3 2,5 5-10,0 3 6,0 0-3,4 0 5,-2 5-1,-1 4 5,-1-1 0,4-2 0,3-3 0,2-2-1,0-1 1,0 0 0,0 0 5,0 0-4,0 0 1,0 0-2,0 0-8,0 0 5,0 0-29,0 0-10,0 0 18,2 0-8,1 0 9,-2 0-2,-1 0-17,0 0 17,0 0-32,0 0 2,0 0 14,0 0-11,0 0-7,0 0 6,0 0 18,0 0 4,3 0-51,6 0-55,0 0-106,0 0-141</inkml:trace>
  <inkml:trace contextRef="#ctx0" brushRef="#br3" timeOffset="663825.0396">20028 15237 1027,'128'-41'38,"-4"3"-27,-17 5-4,-24 3-6,-27 5 22,-26 9 79,-17 7-55,-13 8-36,0 1-11,-31 1-34,-20 17 29,-20 7 2,-13 4-6,-11 0-8,-1 0-27,-1-3 20,2 2 21,8-5 5,14-5-2,27-5 1,28-10 29,27-3 59,53-14 50,40-15-84,38-5-10,8-5-14,-6 3 24,-20 3-13,-27 5-31,-22 9 28,-23 6-38,-23 6-1,-17 7 0,-10 0-7,-7 0-13,-25 7-27,-14 9 11,-13 3 31,-6 0-20,2 2 0,8-3 17,9-2-12,15-3-14,7-4 3,13-4-12,5-2 41,3-3-25,3 0 3,0 0-19,0 0-21,0 0-22,0 0-58,0 0-62,0 0 24,-3 0-174</inkml:trace>
  <inkml:trace contextRef="#ctx0" brushRef="#br3" timeOffset="669780.657">17428 11760 563,'0'0'123,"0"0"3,0 0-58,0 0 15,65 74-30,-54-61-41,-5-2 15,1-6-15,-2 1 8,-2-3-5,-2-3-1,1 0 0,-1 0-4,7 0 18,7-11 42,9-14-64,11-10 2,12-9 8,5-3 7,4-2 7,-3 6-7,-9 4-18,-9 13-5,-14 10-7,-17 13-100,-4 3-127,-24 17-262</inkml:trace>
  <inkml:trace contextRef="#ctx0" brushRef="#br3" timeOffset="670141.0556">17440 11768 786,'0'0'45,"0"0"77,0 0 4,0 0-62,0 0-61,0 0 6,0 39 12,0-18 19,0 0 22,0-1-12,0-3-19,0-5 6,1-1-18,2-4 10,5-5-3,5-2 12,11 0 16,18-7-16,13-15-23,12-7 13,3-6-25,-3 1 9,-13 1-11,-11 2 0,-11 2-1,-7 3 0,-9 6-12,-6 8 2,-10 7-48,0 5-28,-5 5-160,-22 14-216</inkml:trace>
  <inkml:trace contextRef="#ctx0" brushRef="#br3" timeOffset="670553.5657">17347 11774 465,'0'0'145,"0"0"-43,0 0 82,0 0-38,0 0-31,5 84-7,1-63-38,6-4-5,-5-5-27,2-4-12,4-3 17,6-5-11,4 0 4,10 0-6,3-16-18,3-5 16,-5-2-23,-3-4 0,-1 0 17,-2-5-20,2 0 1,5-1-3,0-1 5,3 4-11,3 6 5,-2 8-19,-6 14-33,-11 2-98,-19 14-167,-3 11-192</inkml:trace>
  <inkml:trace contextRef="#ctx0" brushRef="#br3" timeOffset="673628.5534">4800 15891 951,'0'0'133,"0"0"-5,0 0 50,0 0-72,0 0-21,0 0-44,0 0-32,19 75 28,-11-15-8,-5 4-5,-3-3-12,0-1-8,-11-7 0,1-9-4,1-11-12,9-11-37,0-13-142,11-9-148,17-19-230</inkml:trace>
  <inkml:trace contextRef="#ctx0" brushRef="#br3" timeOffset="673884.7676">5076 15966 572,'0'0'414,"0"0"-289,0 0 33,0 0-11,0 0-69,91-49 19,-49 49-40,-2 6-30,-3 20 9,-12 13-20,-5 9-3,-12 6 0,-8-1-8,0-1 7,-8-7-12,-2-12-4,0-6-2,8-10-84,2-5-132,0-8-194</inkml:trace>
  <inkml:trace contextRef="#ctx0" brushRef="#br3" timeOffset="674153.1223">5046 16145 1313,'0'0'162,"0"0"-108,90-36 44,-53 31-48,2 5-35,-2 0-4,-5 0-11,-4 0-23,-3 2-59,-1 3-114,3-5-200,4 0-446</inkml:trace>
  <inkml:trace contextRef="#ctx0" brushRef="#br3" timeOffset="674402.0619">5582 16131 1237,'0'0'234,"0"0"-107,0 0-11,0 0-58,0 0-14,0 0-25,0-40-6,0 40-13,0 0-16,0 0 7,0 5-33,-5 5-21,2 2-83,3-4-85,0-3-186</inkml:trace>
  <inkml:trace contextRef="#ctx0" brushRef="#br3" timeOffset="674667.9923">5697 15925 996,'0'0'316,"0"0"-183,0 0-51,0 0-4,110 68 2,-71-10-1,-12 6-42,-12 0-37,-11-6 3,-4-5-3,-10-8 0,-13-5-16,-3-10-39,0-10-68,1-16-88,1-4-129,9-30-239</inkml:trace>
  <inkml:trace contextRef="#ctx0" brushRef="#br3" timeOffset="674691.8963">5765 16085 798,'0'0'277,"91"-107"-116,-24 73-76,3 15-63,-4 11-22,-11 8-36,-17 13-131,-25 15-330</inkml:trace>
  <inkml:trace contextRef="#ctx0" brushRef="#br3" timeOffset="674952.0284">4594 16781 1123,'0'0'248,"0"0"-183,0 0-17,123 5 49,-21 0 24,57-2-45,45-3-1,26 0-24,0 0-36,-26 0-2,-41 0-13,-34 0-6,-26 5-23,-26 4-69,-21 1-65,-22-6-270</inkml:trace>
  <inkml:trace contextRef="#ctx0" brushRef="#br3" timeOffset="675818.1902">15683 13938 686,'0'0'178,"0"0"-178,100-2-20,-57 10-128,2 3-14</inkml:trace>
  <inkml:trace contextRef="#ctx0" brushRef="#br3" timeOffset="676086.7163">17677 13984 390,'0'0'764,"0"0"-686,0 0-69,91-17-9,-89 17 2,-2 0-12,0 1-2,-12 13-231,-16 1-176</inkml:trace>
  <inkml:trace contextRef="#ctx0" brushRef="#br3" timeOffset="677775.4831">4462 16977 816,'0'0'216,"0"0"-74,0 0-10,0 0-39,0 0-29,0 0-7,46-4-52,-21 12 0,-5 8 2,-9 3-5,-11 5 1,-1 6-3,-26 4-1,-9 5-6,0-1-4,4-2 8,18-5 1,14-10 4,0-2 2,23 0 24,4-3 29,3-3 35,-5 0-46,-4 1-8,-8-3-18,-10-1-13,-3 3-5,0 1-2,-15-2-10,-10-2 1,-3-5-52,-2-5-49,0 0-76,6-19-138,8-14-263</inkml:trace>
  <inkml:trace contextRef="#ctx0" brushRef="#br3" timeOffset="678051.308">4626 17037 665,'0'0'328,"0"0"-226,0 0 44,79 75 10,-60-42-52,-6 6-10,-2-2-52,-5 0-23,3-4-19,1-5-3,-1-4-72,2-6-102,-4-5-180,-7-10-337</inkml:trace>
  <inkml:trace contextRef="#ctx0" brushRef="#br3" timeOffset="678317.5609">4763 17014 1235,'0'0'140,"94"-58"-86,-48 39 1,-4 9-34,-2 10-21,-6 0-10,-5 12-46,-10 7-244,-10 0-297</inkml:trace>
  <inkml:trace contextRef="#ctx0" brushRef="#br3" timeOffset="678344.0287">5005 17201 752,'0'0'328,"0"0"-276,0 0 99,0 0 0,0 0-26,92 0-21,-40 0-65,-6 0-36,-11 0-3,-17 1-117,-14 7-193,-4-3-336</inkml:trace>
  <inkml:trace contextRef="#ctx0" brushRef="#br3" timeOffset="678601.9519">5140 17054 1500,'0'0'175,"0"0"-121,0 0 3,0 0-21,0 0-5,-47 122 45,25-57-47,-3 2-28,4-5-2,8-9-35,6-10-62,7-9-51,0-15-287</inkml:trace>
  <inkml:trace contextRef="#ctx0" brushRef="#br3" timeOffset="679867.1453">4572 17270 907,'0'0'317,"0"0"-201,0 0-60,0 0-44,100 3 9,-60 26 53,-6 5-24,-15-4-25,-11 1-16,-8-5-8,-8-4-2,-25-5-13,-14-6-34,-10-11-11,-5 0-48,-1-19-15,10-12 55,15-9 67,22-3 51,16 0 61,45 0 12,29 8-57,29 14-23,8 14 22,-7 7-20,-20 19-9,-29 12 1,-27 5-38,-28 3 5,-18 2-3,-46-2-1,-30-7 5,-21-11-4,-3-9 1,13-12-3,27 0 0,32-19 0,32-10 15,16-7-15,43-3-9,30 0-11,21 9-58,13 15-110,-3 9-228,-11 6-570</inkml:trace>
  <inkml:trace contextRef="#ctx0" brushRef="#br3" timeOffset="680685.1134">5431 17235 803,'0'0'123,"0"0"-39,0 0 37,0 0-9,13-73 30,17 53-57,5 1-14,-4 5-11,-10 8-16,-11 1 2,-9 5-39,-1 0-6,0 0 1,0 0-2,0 0-1,0 0 0,0 0 1,0 5 0,2 1 0,-2 3 0,0 1 0,0-1 5,-4 0-4,-4-3-1,1-1 1,3-3-3,4-2 2,0 0 0,0 0 6,0 0-4,0 0 3,0 0-5,0 0 5,0 0 3,0 0-8,8 0 0,10 0 6,6 0-3,1 3 3,-6 2 2,-8 1-6,-6 0 0,-5-4-2,0 1-2,0-1-1,0-2 2,0 0-3,0 0 4,0 0-1,-3 0-8,-15 0 9,-3 0-4,-13-5 4,4 2-16,0-1 9,7-1 3,7 2 4,7 0-3,3 0 3,2 3 0,-2 0-1,2 11 3,-4 16-1,3 2 4,1 5-5,2 2 21,1-9-19,1-2 7,0 0 9,4-5-9,12 2 5,4 2-1,4 0-8,3 0 16,-3-3-20,-4-1 5,-7-4 14,-6-2-10,-7 0 0,-3-2-10,-24-1 2,-14-3-8,-9-8-20,0 0-19,0-10-16,13-22-81,9-8-85,19-10-106,9-2-276</inkml:trace>
  <inkml:trace contextRef="#ctx0" brushRef="#br3" timeOffset="680951.5994">5565 17137 1004,'0'0'224,"0"0"-52,90-42-25,-60 34-85,4 0-50,8 5-12,4 1-131,-7 2-264</inkml:trace>
  <inkml:trace contextRef="#ctx0" brushRef="#br3" timeOffset="681217.9976">5873 17258 1195,'0'0'244,"0"0"-205,0 0 85,0 0-43,100-50-33,-75 63-1,0 17-44,-7 7 4,-5 8-6,-9 5 0,-4-5-1,-17 0 0,-15-3-28,-6-9 10,2-8-19,4-8 2,14-11 33,9-4-3,9-2 5,0 0 27,1 0 14,15-3 0,1-5-16,1 0-1,-5 2 15,2 6-39,2 0-1,4 0-5,7 5-51,-3 4-39,5-2-180,-6-6-313</inkml:trace>
  <inkml:trace contextRef="#ctx0" brushRef="#br3" timeOffset="681484.3772">6214 17442 615,'0'0'835,"0"0"-738,0 0 25,0 0-26,0 0-61,0 0-26,9-26-9,-9 26-60,2 0-123,3 7-218,5 0-428</inkml:trace>
  <inkml:trace contextRef="#ctx0" brushRef="#br3" timeOffset="681751.1809">6435 17294 347,'0'0'937,"0"0"-762,0 0-52,0 0-40,0 0-30,45 90 28,-19-46-43,-2 0-12,-9-4 2,-10-1-14,-5-5-7,0-4-7,-15-8-23,-9-5-22,-4-10-43,-7-7-76,4-7-190,4-23-343</inkml:trace>
  <inkml:trace contextRef="#ctx0" brushRef="#br3" timeOffset="681779.1114">6420 17327 1318,'0'0'154,"128"-83"-122,-60 46-6,6 4-26,-7 11-22,-3 2-228,-8 8-733</inkml:trace>
  <inkml:trace contextRef="#ctx0" brushRef="#br3" timeOffset="682317.8433">7491 16685 1132,'0'0'182,"0"0"-28,0 0-46,0 0-52,0 0-20,0 0-12,6 24 10,-3-6-34,-3 0 0,0-1 2,-15 0-2,-3-7-2,3-5-10,-1-1 5,8-4-1,2 0 9,3-4-1,3-8 5,0-4-4,0 1 0,10 0-1,10 2-12,4 2 6,3 5-78,0 4-73,-2 2-159,-7 0-320</inkml:trace>
  <inkml:trace contextRef="#ctx0" brushRef="#br3" timeOffset="682948.5085">8383 16400 997,'0'0'72,"0"0"-22,0 0-29,0 0-12,0 0 47,0 0 12,-7-25-29,7 25-21,0-2 20,0 1 42,16-1-17,18 2-2,14 0-19,6 3-9,-8 12 7,-16 5-39,-15 8 3,-15 1-6,-11 4 2,-29 3-2,-17-4-19,-4 0-24,9-1 17,13-4 9,24-3 19,15 0 3,12-2 18,24 1 36,1 0 5,1-1-9,-7-3 10,-9 0-33,-8 1-29,-7-1 16,-7 4-15,-5-1-4,-18-1-1,-12 0-42,-8-6 9,0-8-50,1-7-118,11-3-189</inkml:trace>
  <inkml:trace contextRef="#ctx0" brushRef="#br3" timeOffset="683218.2341">8624 16696 1476,'0'0'176,"0"0"-121,0 0-37,0 0-11,0 0 6,80-42-13,-77 50-43,-2 9-144,-1 0-192,0-7-471</inkml:trace>
  <inkml:trace contextRef="#ctx0" brushRef="#br3" timeOffset="683484.5656">8905 16319 1497,'0'0'126,"0"0"-62,0 0-48,0 0-9,3 124 51,-3-47-25,0-2-10,-6-4-23,0-8 0,0-10-2,3-8-2,0-10-4,2-9-23,-1-9-23,2-11-51,0-6-148,0-13-189</inkml:trace>
  <inkml:trace contextRef="#ctx0" brushRef="#br3" timeOffset="683767.7352">9150 16414 1339,'0'0'118,"0"0"-19,0 0-9,0 0-60,0 0-22,0 0 16,10 130-21,-14-67 7,4-4-7,0-6-3,0-9-3,14-9 2,2-13-6,3-10 3,-1-8 2,-5-4 2,1-8 14,-4-14-13,-9-10 2,-1 1 1,0 1-3,-10 7-1,-2 6 0,-1 9 1,5 5-13,-1 3 10,-4 0-27,1 8-14,-2 7-61,3 2-78,0-3-192</inkml:trace>
  <inkml:trace contextRef="#ctx0" brushRef="#br3" timeOffset="684247.3167">9510 16508 1253,'0'0'160,"0"0"-97,0 0-3,0 0-33,0 0-20,0 0 0,17 66 19,-6-22-24,3-4 7,2-6-6,3-10 1,0-7-3,3-7-1,-4-10 0,0 0 5,-4-16 0,-3-9-1,-6-1-1,-4 6 4,-1 5 6,0 10-3,0 5 3,0 12 7,-6 27-14,-5 17-3,-4 12 4,-3 10-7,-6 1 0,-6 5-23,-4-3-154,-2-6-214</inkml:trace>
  <inkml:trace contextRef="#ctx0" brushRef="#br3" timeOffset="685499.6367">2633 17995 1209,'0'0'221,"0"0"-160,0 0 50,0 0-29,0 0-41,88 86-12,-82-69-20,-1 0-9,-5-3-35,0-2-48,-11-11-183,-1-1-192</inkml:trace>
  <inkml:trace contextRef="#ctx0" brushRef="#br3" timeOffset="685784.8819">2869 17685 1014,'0'0'344,"0"0"-275,0 0-28,0 0 31,0 0-49,0 0 8,15 0-17,-26 21-14,-11-3 7,1-2-7,0-9 0,12-5 9,6-2-7,3-2 18,0-12 17,21-8-29,10 5-8,11 0-13,4 11-72,2 6-68,-6 13-213,-5 11-340</inkml:trace>
  <inkml:trace contextRef="#ctx0" brushRef="#br3" timeOffset="687910.2068">16230 13126 1150,'0'0'36,"36"92"18,-31-50 25,-5-5-18,0-4-22,0-3-37,-11-7-2,-3-6-27,1-9-145,3-8-114,4-6-637</inkml:trace>
  <inkml:trace contextRef="#ctx0" brushRef="#br3" timeOffset="688182.464">16321 12945 1188,'0'0'44,"0"0"82,0 0-64,0 0-23,0 0-25,0 0-14,44-35-89,-52 53-158,-6 8-233</inkml:trace>
  <inkml:trace contextRef="#ctx0" brushRef="#br3" timeOffset="688431.8846">16374 13394 1169,'0'0'228,"0"0"-221,0 0 116,0 0 15,0 0-88,26 85-39,-26-56-11,0 2-21,-5 1-120,-11-8-216,2-5-594</inkml:trace>
  <inkml:trace contextRef="#ctx0" brushRef="#br3" timeOffset="689117.7346">8823 17844 931,'0'0'289,"0"0"-89,0 0-59,0 0-66,0 0-32,0 0 35,21 97-20,-21-66-27,-13 1-8,-10-2-23,-4-3 3,0-5-8,5-4-39,11-9-46,10-4-116,1-5-185,6-9-238</inkml:trace>
  <inkml:trace contextRef="#ctx0" brushRef="#br3" timeOffset="689398.961">8785 17602 994,'0'0'214,"32"-90"-42,-21 66-21,-1 11-49,-6 8-29,-2 5-34,-2 0-39,0 0 3,0 0-12,0 2 7,0 7-2,-2 3 3,-2-2-49,4 2-44,3 2-76,27-3-153,10-2-422</inkml:trace>
  <inkml:trace contextRef="#ctx0" brushRef="#br3" timeOffset="689664.7585">9021 18014 1409,'0'0'165,"0"0"-51,0 96-40,-1-57-28,-8 2 4,0-2-30,-2 0-10,3-5-10,2-8-24,3-6-34,3-11-99,1-9-266,17-5-762</inkml:trace>
  <inkml:trace contextRef="#ctx0" brushRef="#br3" timeOffset="689949.678">9520 17902 1418,'0'0'147,"0"0"-85,0 0 30,0 0-83,113-10 23,-74 8-32,0 0-10,-2 2-65,-12 0-142,-9 0-155,-14 3-293</inkml:trace>
  <inkml:trace contextRef="#ctx0" brushRef="#br3" timeOffset="689978.6044">9566 18025 1229,'0'0'201,"0"0"-101,0 0 30,0 0-104,98 0-26,-50 0-1,3 6-200,-1-3-402</inkml:trace>
  <inkml:trace contextRef="#ctx0" brushRef="#br3" timeOffset="690629.458">10617 17423 837,'0'0'445,"0"0"-351,0 0-74,0 0 50,48 99-28,-45-60 0,-3 1-20,0-4-22,-6-5-13,-4-8-36,4-9-32,0-14-47,3 0 20,3-31 75,0-12 33,3-15 1,9-5 47,4-5 29,3 5 6,-1 7-5,6 10-27,0 8 3,9 14-20,0 8-26,-4 16 2,-4 0-10,-8 25 4,-12 9-8,-5 5 2,-15 0-7,-22 2-5,-7-4-14,1-2 9,7-3 14,12-1 5,18-9 5,6-3-1,14-4 6,19-5 38,6-1-38,2-4-10,-2 2-13,-6-2-94,-5-2-104,-4 2-150,-9-2-390</inkml:trace>
  <inkml:trace contextRef="#ctx0" brushRef="#br3" timeOffset="690900.2289">10994 17562 582,'0'0'486,"0"0"-362,36-73 61,-10 62-47,2 11-61,-2 0-16,-6 25-38,-10 13-22,-10 11-2,-11 6-2,-28-4-52,-8 0-4,0-8-41,11-14-9,14-9-7,22-18 21,3-2 39,34-2 48,11-13 8,-1-2-1,-6 4-4,-11 2-250,-15 4-392</inkml:trace>
  <inkml:trace contextRef="#ctx0" brushRef="#br3" timeOffset="691182.4791">10391 17887 678,'0'0'238,"0"0"-79,0 0 44,0 0-18,0 0-28,156 58-48,-44-53-51,16 0-32,-2-4-25,-13 3-1,-25 3-72,-15-2-140,-16-3-429</inkml:trace>
  <inkml:trace contextRef="#ctx0" brushRef="#br3" timeOffset="692865.4725">10380 18319 1007,'0'0'221,"0"0"-155,0 0-26,0 0-35,0 0-2,0 0 33,-9 58-18,5-32-15,-2 2 6,1 1-9,-2-2 5,-1-5-1,4 0-3,-2-10 5,6-4-6,0-8 0,0 0 8,0-11-8,3-10 0,7-8-6,2-1 6,-3-7-2,0-1 2,3-5 0,2 2 14,5 0-10,8 7 28,2 7 15,-1 13-13,-6 8 16,-7 6-30,-11 1-16,-4 18 3,-6 13-5,-21 8-2,-11 5 0,0 1-15,6-3 15,11-8-20,13-8 20,8-10-7,0-3 13,15-6-6,6 2 15,4-7-7,1 0 8,-6 1-16,-4-3-8,-1 3-24,1-2-55,3 1-26,5-3-66,1 0 17,-1 0 69,0-9 68,-6-2 25,-3-4 12,-5 1 5,-5 0 13,-2 5 6,-3 1-22,0 6 14,0 1-19,0-1 12,0 2 8,0 0-9,0 0 6,0 0 4,0 0 4,0 0 46,0 0-19,-3 2-17,1 5-3,1 3-13,1 1-1,-4 5 0,1 3-5,-3 2 12,-2 4-20,0-1-4,0-4-2,-2 0-6,5-3 4,-1-4-6,3-4 0,0-5-8,3-1 0,0-3-34,0 0-39,0 0-17,0 0-86,3 0-34,3-6-159</inkml:trace>
  <inkml:trace contextRef="#ctx0" brushRef="#br3" timeOffset="693458.4337">10892 18454 758,'0'0'231,"0"0"-108,0 0 52,0 0-42,0 0 9,127-1-50,-68 1-44,0 0-10,-7 3-36,-15 1-2,-13 3-19,-17-4-107,-7 4-177,-9-6-287</inkml:trace>
  <inkml:trace contextRef="#ctx0" brushRef="#br3" timeOffset="693732.2795">11033 18274 1405,'0'0'87,"0"0"-32,0 0 25,21 78-17,-21-23 13,0 1-9,0 0-54,-7-3-7,-4-6-6,-1-4-14,1-7-28,5-7-73,6-12-166,0-13-226</inkml:trace>
  <inkml:trace contextRef="#ctx0" brushRef="#br3" timeOffset="694336.1602">11344 18394 1135,'0'0'199,"0"0"-140,0 0 39,0 0-66,0 0 36,0 0 2,30 103-62,-30-69-3,0-8-5,0-7-5,-2-6 4,-1-7-52,2-6-8,-2-8 43,3-22 10,3-13 1,19-11 5,12-8 2,10 5 8,6 5-7,4 12 20,-1 17 14,-6 9-9,-11 12 6,-13 2-15,-15 21-15,-8 17-1,-8 15-1,-24 6-5,-12 4-11,1-3-17,4-11 16,12-10 11,13-13 6,11-12-8,3-6 8,0-8 0,11 0 31,6 0-10,2-5-10,5-4-11,0-1-7,3 0-5,0 1-48,0 2-19,-6 3 13,-2-3-38,-7 4 56,-8-3 31,-4 1 17,0 2 0,0 1 0,0 2 0,0 0 16,0 0 14,0 0 4,2 0-17,4 2-17,1 8 25,-1 4-11,-1-1 6,1 3 11,-3 1-1,-3-3 3,0 2 0,0 3-10,-15-2 11,-11 6-33,1-9 6,4-1-4,11-8-3,10-3-2,4-2-10,31 0 12,17-7-8,9-14-16,-2-1-22,-12 0-18,-10 1-92,-14 1-77,-3-3-325</inkml:trace>
  <inkml:trace contextRef="#ctx0" brushRef="#br3" timeOffset="694749.3249">12148 17915 1125,'0'0'367,"0"0"-280,0 0-40,0 0-1,0 0-41,0 0 18,44-13-23,-44 17-22,-4 9-28,-7-3-75,-2-3-29,6-5-59,7-2-49,0 0-72</inkml:trace>
  <inkml:trace contextRef="#ctx0" brushRef="#br3" timeOffset="695101.4492">12594 17740 1232,'0'0'232,"0"0"-152,0 0-2,0 0-66,27 84 50,-16-34-2,-5-2-37,-4-5-11,-2-4-12,0-6-3,0-8 0,0-6-48,-2-10-87,1-9-205,1-7-302</inkml:trace>
  <inkml:trace contextRef="#ctx0" brushRef="#br3" timeOffset="695398.2057">12619 17601 1090,'0'0'129,"0"0"-30,0 0 44,94-45-66,-79 45 8,-6 0-40,-6 0-39,-3 2 3,0 5-6,0-2-4,0-2 1,0-3 0,0 0 8,0 0-8,0 0-5,0 0 3,15 6-44,0 5-57,7 8-146,-5 6-233</inkml:trace>
  <inkml:trace contextRef="#ctx0" brushRef="#br3" timeOffset="695681.9985">13020 18028 1354,'0'0'194,"0"0"-163,-19 87 66,-17-29-11,-16 7-27,-11 8-9,-8 1-34,-1-5-13,5-7-6,10-11-50,18-12-44,17-12-119,22-17-210,14-10-600</inkml:trace>
  <inkml:trace contextRef="#ctx0" brushRef="#br3" timeOffset="695930.3502">13259 18126 1266,'0'0'198,"0"0"-78,0 0-32,0 0-46,-40 80 29,-2-20-10,-10 11-36,-2 0-25,-1-2 11,1-10-11,2-3-34,-7-8-26,-2-7-96,5-15-263,11-12-562</inkml:trace>
  <inkml:trace contextRef="#ctx0" brushRef="#br3" timeOffset="701130.1542">16514 13459 42,'0'0'80,"0"0"-49,0 0-31,0 0 0,0 0-16,0 0-87</inkml:trace>
  <inkml:trace contextRef="#ctx0" brushRef="#br3" timeOffset="701834.8234">16249 13780 499,'0'0'41,"0"0"-1,0 0 3,0 0-20,0 0 39,0 0-29,3-1-33,-3 1 22,0 0 25,0 0 27,11 0 1,4 0 9,7 0-7,11 0-23,7 0 6,7 0 18,-2 0-39,-5-5 3,-15 0-10,-11 4-10,-10 1 0,-4 0-20,0 0-1,-4 0 7,-16 4-7,-11 6-1,-7 1 0,-3 1-12,3-4 3,6-1-11,8 0 19,8-2-7,6-4 11,9 0-3,1-1 24,0 0 1,3 0 7,12 0-17,4 0-8,7 0 22,-3 0-24,-3 0 10,-8 0-11,-5 0-2,-4 0-3,-3 0 1,0 2 0,0-1-5,-9 1-3,-12 1-2,-5 4-3,0-1 11,7 2-5,7-5 7,7-1 0,5-2 6,0 0-2,0 0 16,0 0-1,0 0-13,0 0-5,0 0-1,5 0-25,13-5-44,13-11-135,15-6-221</inkml:trace>
  <inkml:trace contextRef="#ctx0" brushRef="#br3" timeOffset="718368.3627">14103 17945 1264,'0'0'128,"81"-30"-110,-39 23 27,10 1-18,6 1 60,9-2-46,3 2-41,-7-2-1,-22 7-82,-27 0-57,-14 0-171,-34 7-431</inkml:trace>
  <inkml:trace contextRef="#ctx0" brushRef="#br3" timeOffset="718644.5093">14427 18004 1224,'0'0'199,"0"0"-168,97-54 41,-58 42-55,8 0-17,4 7-32,0 3-232,-11 2-403</inkml:trace>
  <inkml:trace contextRef="#ctx0" brushRef="#br3" timeOffset="719028.0572">15131 17726 541,'0'0'181,"0"0"-87,0 0-30,0 0 39,0 0 43,0 0 87,27 14-68,-12 10-58,2 6-33,6 3-22,-8-2-31,-4-2 2,-3-1-21,-8 2-4,0-5-10,-10-1-45,-11-4-64,-6-11-183,0-9-274</inkml:trace>
  <inkml:trace contextRef="#ctx0" brushRef="#br3" timeOffset="719328.5282">15146 17531 120,'0'0'620,"0"0"-598,0 0-17,0 0 66,0 0 48,0 0-17,-11-28-90,11 28-7,0 0-9,0 2 7,0 3-3,0 4 0,0-6-1,0 1 0,0-1-8,0-3 9,0 0-2,0 0 4,0 0-4,0 0-56,0 0-257</inkml:trace>
  <inkml:trace contextRef="#ctx0" brushRef="#br3" timeOffset="719829.506">15237 17558 1071,'0'0'131,"0"0"-74,0 0 27,0 0-29,0 0 7,0 0-27,2-27-32,-16 49 13,-7-2-15,1-1 1,1-7-2,7-5 3,5-6 4,7-1-5,0 0 6,0-8 74,14-9-45,12 0-7,5 0-21,2 4-9,-3 9 0,-8 4-10,-8 5-74,-7 24-63,-7 5-139,0 7-188</inkml:trace>
  <inkml:trace contextRef="#ctx0" brushRef="#br3" timeOffset="720237.5734">15719 18065 266,'0'0'950,"0"0"-831,0 0-52,0 0 18,0 0 6,0 0-14,92-37-54,-57 37-23,0 0-2,-3 4-85,-8 1-105,-14 0-276</inkml:trace>
  <inkml:trace contextRef="#ctx0" brushRef="#br3" timeOffset="720527.4009">15798 18176 731,'0'0'815,"87"-56"-767,-35 30-48,-2 5-3,1 9-24,-8 5-14,-11 7-138,-6 0-442</inkml:trace>
  <inkml:trace contextRef="#ctx0" brushRef="#br3" timeOffset="720793.0067">16469 17756 558,'0'0'919,"0"0"-803,0 0-57,0 0-5,0 0 8,0 0 23,49 99-18,-48-59-28,-1 0-30,0-3-7,-5-5 1,0-4-3,5-3-55,0 1-47,9-3-19,8-6-126,8-9-295</inkml:trace>
  <inkml:trace contextRef="#ctx0" brushRef="#br3" timeOffset="720821.8895">16715 17980 1422,'0'0'201,"0"0"-173,0 0 37,0 0-31,0 0 14,0 0-29,21-35-19,-21 35-13,0 0-17,0 5 9,-2 5-36,2-1-75,0-6-144,0-3-335</inkml:trace>
  <inkml:trace contextRef="#ctx0" brushRef="#br3" timeOffset="721118.7243">16936 17802 1230,'0'0'205,"0"0"-154,86-73-20,-63 67 59,-3 6-36,0 10-2,-2 18-18,-9 11-34,-9 10 2,0-1-2,-18 0-5,-5-4 5,6-8-16,9-9 4,8-9 8,1-7-2,26-11 2,9 0-12,0-5-44,-1-15-35,-7-2-15,-7-4-105,1-1-72,2 4-216</inkml:trace>
  <inkml:trace contextRef="#ctx0" brushRef="#br3" timeOffset="722694.9398">17593 17878 576,'0'0'573,"0"0"-427,0 0-101,0 0 10,0 0 20,50 77 8,-46-51-53,-4 7-21,0-5-8,-3-4-1,-9-9-42,5-10-32,-1-5-17,7-22 39,1-22-23,0-11 66,10-15 9,13-1 27,0 1 42,2 7-6,0 17 9,-7 12 28,-2 17-23,2 17-20,6 4-23,7 32-30,5 17 10,-5 7-6,-8 4-6,-14-6 2,-9-2-4,0-5-19,0-7-41,-14-10-101,-7-12-155,-7-14-358</inkml:trace>
  <inkml:trace contextRef="#ctx0" brushRef="#br3" timeOffset="722994.1789">17549 17912 1419,'0'0'53,"91"-32"-53,-31 21-6,2 7-24,-10 4 14,-13 0 3,-13 4-164,-10 9-111,-9-3-36,1 0-197</inkml:trace>
  <inkml:trace contextRef="#ctx0" brushRef="#br3" timeOffset="723294.409">17999 17905 616,'0'0'258,"0"0"-208,0 0 33,0 0 39,0 0-4,0 0 1,26-3-76,-26 3-41,0 0 4,0 4-6,0 6 0,0 0 3,0 0-1,0-1-2,0 2 0,0 3 1,0 5 7,0 2-8,0 0 2,4 2 9,0-6-10,-2-1-1,-2-5 0,0-6 2,1-2-3,-1-2 2,0-1-1,2 0 16,-2 0 3,3-3 9,-3-6-22,3 1-3,-2 2 2,1-1-5,-2 3 0,0 0-3,0 3 3,0 1-1,0 0-4,0 0 3,0 0-4,0 0-4,0 0-27,0 0-30,3 0-122,3 0-87,-2 0-212</inkml:trace>
  <inkml:trace contextRef="#ctx0" brushRef="#br3" timeOffset="723850.9043">18806 18319 1147,'0'0'292,"0"0"-202,0 0 22,0 79-34,0-55-22,0 1-29,-16 1-10,-10 10-17,-15 6-18,-14-1-17,-2 2-101,4-11-153,25-18-322</inkml:trace>
  <inkml:trace contextRef="#ctx0" brushRef="#br3" timeOffset="724538.4873">19534 17991 1024,'0'0'182,"0"0"-39,0 0 7,0 0-21,0 0-37,0 0-42,103-26-11,-67 61-23,-8 5 8,-7 1-14,-8-1-3,-5-2 3,-2-7-10,2-2 0,8-12-4,2-5 4,7-12-2,5 0-1,2-22 3,0-19-1,-5-8 1,-8-16 0,-8 0 6,-7 4-4,-4 8-2,0 19 0,0 12 0,-3 13-3,-7 9-6,-7 0-22,-1 12 15,-2 5-16,7 2-6,5-2-27,6-4-56,2-3-56,2-4-168,14-5-285</inkml:trace>
  <inkml:trace contextRef="#ctx0" brushRef="#br3" timeOffset="724826.2092">20169 18176 1181,'0'0'222,"0"0"-203,0 0 39,87 0 30,-41 0 5,2 0-60,0 0-33,-10 6-27,-8-1-116,-12-2-90,-12-3-305</inkml:trace>
  <inkml:trace contextRef="#ctx0" brushRef="#br3" timeOffset="725108.4196">20129 18364 1271,'0'0'161,"94"-6"-161,-34 0 0,1 6-3,0 0 1,-6 0-201,8 0-468</inkml:trace>
  <inkml:trace contextRef="#ctx0" brushRef="#br3" timeOffset="725410.4372">20823 17812 1137,'0'0'405,"0"0"-320,0 0-83,0 0 42,68 97 12,-53-48-13,-10-3-12,-5 1-29,0-4-2,0-3-28,0-5-74,0-7-142,0-9-395</inkml:trace>
  <inkml:trace contextRef="#ctx0" brushRef="#br3" timeOffset="725709.0038">21126 18073 1515,'0'0'189,"0"0"-181,0 0-7,0 0 9,0 0-5,0 0-5,17-31-116,-14 37-286,12 0-491</inkml:trace>
  <inkml:trace contextRef="#ctx0" brushRef="#br3" timeOffset="725738.9257">21328 17810 1189,'0'0'132,"0"0"-98,82-56 43,-43 56 32,6 12-14,-5 21-20,-15 17-36,-17 6-37,-8 4-2,-33 0 2,-10-2 1,0-9-6,9-8-14,14-8-17,16-10 10,4-7-18,31-16 7,24 0-15,13-15-24,6-18-53,-3-8-123,-6-12-174</inkml:trace>
  <inkml:trace contextRef="#ctx0" brushRef="#br3" timeOffset="726042.4025">22040 17882 1275,'0'0'256,"0"0"-248,4 83 22,-8-31 41,-20 1-8,-6-2-21,-1-3-42,4-5-2,5-7-5,10-7-86,1-12-109,4-14-136,2-9-188</inkml:trace>
  <inkml:trace contextRef="#ctx0" brushRef="#br3" timeOffset="726072.3375">21864 18103 148,'0'0'803,"12"-83"-495,7 57-90,-5 16-62,0 7-50,3 3-68,7 20-35,4 11 5,3 8-7,-2 2-2,-5 1-46,-2-3-89,4-6-123,2-10-298</inkml:trace>
  <inkml:trace contextRef="#ctx0" brushRef="#br3" timeOffset="726375.5574">22414 17878 1256,'0'0'135,"0"0"-119,0 0 113,84-56-41,-74 56-54,-4 24-24,-6 15-8,0 11-4,-22 5-10,-5 3-4,5-3 9,14-7-6,8-9 13,8-6 11,17-8 29,3-7 30,-7-7-3,-5-3-38,-8-5-3,-8 3-26,0 2-21,0 5-24,-15 0-28,-7 0-107,1-13-170,6 0-455</inkml:trace>
  <inkml:trace contextRef="#ctx0" brushRef="#br3" timeOffset="726676.2149">22698 18020 325,'0'0'1179,"79"-85"-1126,-54 58-51,-14 11 66,-5 10-52,1 6 0,6 5-16,10 19-130,5 6-73,-2 1-221</inkml:trace>
  <inkml:trace contextRef="#ctx0" brushRef="#br3" timeOffset="726704.1842">23293 18057 1196,'0'0'262,"0"0"-247,0 0-14,-46 79 106,5-25-28,2 3-42,7 2-35,11-4-2,15-4-74,6-9-93,0-12-248</inkml:trace>
  <inkml:trace contextRef="#ctx0" brushRef="#br3" timeOffset="727449.1078">22689 17912 1149,'0'0'311,"0"0"-263,0 0-29,0 0 42,0 0 25,0 0-33,20 62-44,-14-39 2,2 0-9,4-3-2,12 1 0,12-4 1,13-1-3,11 0 2,2-3 0,-5 0 15,-11 0 5,-12 3 30,-13 4-7,-4 7-17,-10 6-1,-4 1-11,-3 6-9,-7 2 4,-23-5-6,-15-5-6,-16-9-10,-14-9-45,-10-13 3,2-1-27,17-21-85,26-21-102,32-15-202</inkml:trace>
  <inkml:trace contextRef="#ctx0" brushRef="#br3" timeOffset="727743.5188">23014 17858 659,'0'0'586,"145"-63"-492,-59 44-92,-5 6 4,-15 13-6,-13 0-66,-19 11-267</inkml:trace>
  <inkml:trace contextRef="#ctx0" brushRef="#br3" timeOffset="728042.1516">23702 18091 899,'0'0'761,"95"-35"-761,-41 26-6,-5 7 6,-13 2 1,-13 6-1,-13 13-137,-10 1-223,0 0-278</inkml:trace>
  <inkml:trace contextRef="#ctx0" brushRef="#br3" timeOffset="728072.0631">23633 18308 1327,'0'0'243,"0"0"-202,102 0-41,-38 0 0,4 0-4,1 14-58,-11-1-301</inkml:trace>
  <inkml:trace contextRef="#ctx0" brushRef="#br3" timeOffset="728468.6065">24654 17950 1611,'0'0'75,"-57"101"-75,3-12 0,-13 11 30,-5 4 6,8 2-29,9-11-7,12-14-14,16-16-103,21-18-103,7-27-283</inkml:trace>
  <inkml:trace contextRef="#ctx0" brushRef="#br3" timeOffset="728757.9137">24605 18325 1637,'0'0'156,"0"0"-155,0 0 8,0 0-9,-64 99 35,-1-22 4,-14 9-39,-9 1-24,-6-1-65,7-12-200,15-25-944,25-23 1233</inkml:trace>
  <inkml:trace contextRef="#ctx0" brushRef="#br3" timeOffset="761662.798">7218 12567 649,'0'0'99,"0"0"-50,0 0-38,0 0 35,0 0 41,0 0-7,0 0-31,-12-32-31,5 27-12,1 1 39,3 1-19,0 1-8,3-1 19,0-1-10,0-1 31,6-3-21,18 4-32,7-1 9,5 5-14,-6 0 0,-10 13 4,-12 10-1,-8 3-6,-5 6 3,-18 2 0,-9-3-1,-4-5 1,-1-5-12,0-7 3,4-8-15,9-6 12,9-3 11,9-19 2,6-5 49,0-2-24,6 2 9,15 7 7,4 3-15,5 6-5,0 5-4,-2 4-14,-4 2 12,-10 0-16,-10 14-3,-4 6 0,0 4 5,-25 4-2,-12 3 0,-11-4 2,-6-4-18,5-9 5,12-10-15,9-4 25,14-10 1,10-14 12,4-7-4,1-1-5,20-2 55,5 2-54,6 12 5,1 7 16,0 10-20,-5 3 5,-1 3-10,-7 18 0,-9 5-3,-9 6 3,-2 3-3,-16-2-2,-16-2 2,-11-9 3,-2-6-28,-1-10 9,7-6 3,9-10 15,9-19 1,16-10 14,5-5-3,7 1 28,24 3-24,10 8-9,4 9 35,2 10-37,-4 10 2,-10 3-2,-8 2 1,-10 19-10,-10 5 2,-5 10 3,-8 5-22,-23 1 19,-13-5-33,-5-7-5,0-13-11,3-10 22,10-7-10,11-7 40,11-19 20,11-7-19,3-4 39,8 1 6,15 6-24,9 5 19,5 9-41,2 11 0,-4 5 8,-3 0-6,-10 14-4,-8 10 2,-13 6-2,-1 3-6,-21 1-4,-17-6-26,-7-9 35,-6-10-33,5-9 17,7-3 15,15-20 4,14-7 26,10-1-9,3-2 5,25 2 24,8 6-44,2 9 14,3 5-7,-2 11-9,-10 0 5,-6 0-5,-7 14 0,-8 2-15,-5 3 15,-3 1-6,0-1-7,-14 1-2,-2-6 12,1-3-19,6-6 22,4-5-10,4 0 21,1 0-9,0-5 4,0-4-1,0 1-3,0 3-2,0 0 0,0 4-3,0 0 5,0 1-2,0 0 0,0 0 0,0 0-6,0 0 6,0 0 0,0 0-6,0 0 6,0 0 0,0 0-4,0 0-5,-1 0-1,1 0-3,0 0-8,0 0 19,-2 0-48,2 0-11,-1 0-76,1 0-39,-3 7-64,0 1-21,0-1-82</inkml:trace>
  <inkml:trace contextRef="#ctx0" brushRef="#br3" timeOffset="762766.4016">6636 14272 164,'24'176'0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4:27:45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16678 14408 1006,'0'0'170,"153"-29"-103,-38 9 51,13-2-59,2 1 21,-9 6 28,-17 4-66,-25 7-22,-25 1 13,-24 3-29,-19 0-4,-11 0 0,-8 3-32,-28 12 9,-30 5 3,-29 3 2,-27-3 12,-20-1-10,-9 1 13,-1-1 2,3 0 2,9-2 5,26-3-5,29-3-1,30-7 28,32-1-5,17-3 6,6 0 14,17 0-2,44 0 6,37-10-32,34-4 7,24-4 5,9 0-8,4-2 7,5 1-17,-4 0-9,-18 4 12,-31 5-8,-43 5-4,-37 4 0,-32 1-12,-9 0-24,-46 0-7,-33 0 14,-34 0 28,-29 11-27,-13 8 3,-8 3 15,2 2-1,18 1 11,36-3 0,43-7 4,35-9 19,29-6-6,22 0 29,56-5 14,43-16-36,38-8 6,23-4 2,-3 0-16,-12 2 21,-16 5-31,-32 8 0,-31 8-6,-44 3 0,-28 7 0,-16 0-18,-58 0-35,-50 18 36,-55 12-6,-48 9 7,-22 7-8,-4 8 4,2 1 11,26-2 2,49-11 6,58-17-3,63-19 3,39-6 1,61-20 71,57-18-38,46-12-10,38-10 7,18-2-20,2 2 16,-4 6-26,-18 10 0,-36 13 0,-53 15 0,-54 15 0,-43 1-20,-31 28-62,-59 12 51,-46 9-13,-47 5 23,-29-2 7,-14-1-4,1-3 18,15-4-1,30-6 2,53-16 5,49-12-1,58-10-5,48-22 56,74-26-16,63-16-17,43-11-20,20-2 9,-2 6 25,-25 12-31,-39 18 1,-52 20-7,-57 13-9,-45 8 0,-23 23-54,-53 14 5,-43 12 51,-43 4-9,-32-2 9,-14 0 6,-2-1-4,15-4 2,33-10 3,46-13 0,46-13 8,40-10-5,16-8 31,44-22-7,32-12-27,22-3 0,10 0-2,-6 6 2,-19 10-5,-22 12 3,-25 9-17,-22 8-1,-18 0-16,-4 10-9,-18 10 0,-16 5 34,-5-6 4,5-5 7,11-6-1,7-4 0,5-4 1,-2 0-2,-1 0-1,1 0-6,0 0 4,2 0-3,-1 0 6,3 0-4,2 0 3,3 0 3,2 0-6,2 0 6,0 0-5,0 0-4,0 0-9,0 0-20,6 0 14,1 0 21,1 0-8,-4 0 11,-2 0-6,-1 0 10,-1 0-4,0 0 0,0 0 1,0 0-3,0 0-45,0 0-22,0 0-31,0 0-43,0 0-1,0 0 10,8-2-127,-2-6-289</inkml:trace>
  <inkml:trace contextRef="#ctx0" brushRef="#br0" timeOffset="105429.516">21299 16699 319,'0'0'1284,"0"0"-1242,0 0-40,0 0 2,0 0 1,0 0 30,0 0-17,22-37-7,-22 37-1,0 0-10,0 0-1,0 0-6,0 0-34,0-4-33,6-9-136,11-6-351</inkml:trace>
  <inkml:trace contextRef="#ctx0" brushRef="#br0" timeOffset="106644.8652">19467 17171 664,'0'0'51,"0"0"-41,0 0-10,0 0 0,0 0 6,0 0-6,-13-12-116,13 5 10,4-3-129</inkml:trace>
  <inkml:trace contextRef="#ctx0" brushRef="#br0" timeOffset="324783.2689">15229 1569 520,'0'0'0,"0"0"0,0 0 2,0 0 11,0 0 11,0 0-4,0 0-14,-85-17 16,63 17-8,-2 0 8,-6 0 22,-6 0-37,-13 0 10,-13 5 1,-17 7-3,-17 3 21,-13 4-15,-9 5-3,2 0 17,16 1-33,19-5 3,20-3-5,12-4 3,6-5-4,0 2 1,-5-1 0,-3 3 3,2 0-3,-2 0 0,4 4-2,3 0 6,2-2-4,1 3 0,6-5 0,3 1-4,2-1 10,-3 0-7,-1 1 1,-4 1 0,-3 2 2,0-1-2,4-1 0,7-2-1,9-5 1,11-1 0,4-3 3,3 3-3,0 4 7,-2 7-7,-2 5 2,-6 4 16,1 7-12,-6 3-6,1 0 9,0 4-8,1-1 10,3 3-11,4 5 0,3 1 12,2 1-9,2 2-3,-5 1 11,-2 2-2,-6 4 16,-5-2-11,0 2-12,2-1 22,1-3-19,4 0-4,3-2 11,7 2-10,0 1 10,-1 0-12,3 0 0,-4 0 8,-1-3-5,-4 2-3,-2 4 6,-5 6-1,1 3 8,-1 1-13,3 2 2,5-1 9,5 0-9,4 1-2,0-4 7,4 0-3,6-9 6,3 1-10,1 0 0,1 4 36,0 4-34,-3 2-2,-4 2 4,-1 3-3,-6 5 4,-1-1-5,0-4 0,0-8 2,0-7-2,0-7 0,0-1 0,2 1 4,2-2-4,-2 0 0,1 3 0,-3-2 8,0 3-6,0-3-2,0 1 8,0-4-5,0-5-2,0-3-1,1-5 0,6-3 10,0-2-9,-1-4-1,1 2 5,-2-2 1,-1 3-5,-4 2-1,2 5 5,-2 1-2,0 0-3,0-3 0,0-10 0,0-4 3,0-4-2,0-2-1,0 1 0,0-2 1,2 1-1,6 1 0,-3 2 0,-1 1 3,1-2-3,-1 2 0,-1-3 1,3-2-1,-2-4 0,2 1 0,2 0 8,1-1-8,3 4 6,-2-2-6,-2-3 1,1 4-2,3-3 1,-5 2 0,4 0 1,1 0 2,-3-1-4,0 2 1,1 0 0,-3-1 1,-1 1-1,1-1 0,0 0 0,2 0 3,4 1-3,0 0 0,2 1 1,0-2 0,0-3-1,-2 0 0,4 0 4,-1-4 0,4 4-3,2-2 6,3 0-5,9 0 18,7 0-20,7 0 0,10-2 8,2-2-2,1-1-2,-1 0 19,4 0-1,3 0 14,6 0-36,2 0 0,7 0 4,1 0-2,5-1-2,6-7 0,3 0 0,-2-1-3,-5 4 3,-8 0 0,-6 4 2,2 1-1,2 0-1,5-2 0,12-5 2,1-3 0,4-7-2,2 0-3,-2-2-4,-2 1 1,-8 0 6,-13 6 0,-13 1 4,0 2-4,-2 1 0,6 2 0,-3-2 2,-6 0-1,-3-3-1,-2 2 0,0-2 2,1-3 1,3 0-3,-1 0 0,-1 0-5,-1 1 8,-8-2-5,-7 3 2,-9 2 0,-5 4 9,-4 0-9,1 2 0,-2 0-6,2 1 11,-3 0-5,-2 0 0,-7-4 2,-3-2 2,-1-5-4,-2-6 0,-2-2 10,5-5-5,3 3-1,2-6-4,6-1 5,-1-2 0,1-4-5,-1-2 0,-2-5 16,1-8-14,2-5-2,1-7 3,-2-9 0,1-7 16,-2-13-19,-1-13 0,3-12 4,3-10-4,0-3 0,0 8-1,-1 5 2,-6 6 1,-7 4-2,-7-7 0,-3-3 3,0-15-1,0-5-2,6-9 0,4 7 1,2 14-3,2 17 2,-2 22 0,-5 9 0,-5 3 4,-2 0-4,0-3 0,0 4 0,0 6-2,-5 8 2,-1 8 0,0 6-5,-5 2 7,-2-1-2,-3-1 0,-2 1 1,-4 0-11,-3 3 10,-2 8 0,-2 0 0,1-1 0,-2 1 0,-3-6 0,2 1 1,-2 2-3,-1 7 2,6 8 0,-8 3-2,-9 4 5,-14 4-4,-18 0 1,-9 6 0,-10 5-1,-2-1 1,-2 1 0,2 0-1,2-7 5,4 1-7,4-2 3,3 0 0,4-1-4,-1 3 4,-3-1 0,-5 0 2,-5 1 2,-1 1-4,3 4 0,12-1 3,9 0-4,8 2 1,3 0 0,4 0 0,4 0 2,-1 0-4,-4 5 2,-8 6 0,-6-3-4,-5 1 4,-1-2 0,4-2-3,7 0 3,7-2-1,8 4-66,10-2-96,14-5-109</inkml:trace>
  <inkml:trace contextRef="#ctx0" brushRef="#br0" timeOffset="330971.1418">9576 3144 614,'0'0'27,"0"0"-4,0 0 5,0 0-17,0 0 71,0 0-13,0 0-60,-28-35 5,28 35 11,0 0-3,0 0 18,0 0-30,0 0-9,0 0 14,6 0-11,6 1 4,-2 6 12,4 0-4,0-1 28,5-1-26,0 2 14,3 0 19,-1 0-35,-6 0 9,-3-1-9,-2 1-13,-4-1 18,-1 3-21,-1-1 0,-3 2 7,1 2-3,-2 4-4,0 2 8,0 4-5,-2 3 33,-12-3-21,-10 4 14,-4-2 8,-7-3-30,-2 0 10,-1-3-10,2-2-2,3-3 2,6-6-7,12-4 0,9-1-11,6-2-78,0 5-60,1 3-52,17 4-99,5 5 54</inkml:trace>
  <inkml:trace contextRef="#ctx0" brushRef="#br0" timeOffset="331675.9603">10252 3682 241,'0'0'86,"0"0"-28,0 0-19,0 0 37,0 0 40,0 0-40,-55 0 48,53 0-56,2 0 18,0 0-2,0 0-11,0 0-10,17 3-51,5 12-11,4 3 49,2 3-34,-4-1 14,-2 0-13,-1-1-7,-5-1 8,0-4-18,-5-3 3,-3-4 10,-2-3-6,-1-4-7,1 0 20,2 0 19,8-6 42,12-18-49,9-10-3,4-8 11,0-2-35,-10 4 9,-6 3 1,-4 7-13,-7 8-2,-3 6-8,-5 9-31,-1 7-34,-1 1-188,-3 19-105,-1 4-38</inkml:trace>
  <inkml:trace contextRef="#ctx0" brushRef="#br0" timeOffset="332748.7986">9998 4737 670,'0'-85'0,"-3"5"-223,-38 9-25,-17 16 248,-13 16 90,-6 20 37,-1 14-127,6 5-109,10 17 16,17 7 66,18-5-22</inkml:trace>
  <inkml:trace contextRef="#ctx0" brushRef="#br0" timeOffset="333557.4423">10917 2985 538,'0'0'129,"0"0"-104,0 0-9,0 0 13,0 0 40,0 0 8,2 9-53,5-3-23,5 3 18,2 3-9,2 2-4,3 3 30,5 2-33,3 3 22,3-2-1,0 2-10,1-3 13,-4-4-11,-3-2 2,-10-4 27,-2-2-42,-4 0 9,1 1 2,0 3-6,0 6 14,-2 5-22,-2 3 2,-5 1 23,0 1-21,-3-1 3,-16-2 11,-7-1 3,-13 0 22,-6-4-13,-1 1-20,3-4 12,9-3-21,7-1-1,8-6 0,5 0 0,4-4-1,4 1-77,4 0-36,2-3 4,0 0-62,6 0-42,17-20-128</inkml:trace>
  <inkml:trace contextRef="#ctx0" brushRef="#br0" timeOffset="335014.3379">11214 2710 416,'0'0'79,"0"0"-50,0 0 3,0 0 44,0 0 15,0 0 21,15 0-66,20 0 2,23-4 13,25-3-19,23 0 14,14-3-28,12-2-22,11-4 26,6-4-26,-1-2-6,-15-2 30,-20 4-12,-22 4 9,-26 3-11,-23 6-10,-19 2 10,-14 3-16,-9 0 0,0 2 7,0 0-7,-15 0 0,-22 0-2,-17 0 2,-21 9-6,-17 8 6,-21 2 0,-22 3-4,-23 5 6,-16 0-4,-6 3 2,12-2 0,25-6-3,32-3 3,41-7 0,30-7 2,25-2 3,10-3 3,5 1 29,0-1-11,7 0 0,26 0-26,29-2-4,32-13-3,21-5 13,5-2-7,-4 1 1,-19 0 0,-18 6-4,-14 4 4,-20 5 0,-15 2-8,-12 3 8,-12 1-7,-5 0-14,-1 0-21,0 0 19,0 0-26,0 0 10,0 0 36,0 0-29,0 0 17,0 0 9,0 0 6,-1 0-2,-3 0 2,0 0 0,-2 0-1,-1 0 3,1 0-2,-1 0 0,3 0 0,1 0-4,2 1 4,1-1 0,0 0-10,0 2 10,0-2-4,-3 0-34,-3 1-33,0 0 44,2 2-33,-1-3 23,2 0 31,0 3-57,1-2-46,1 2 13,-2 0 23,1-1 58,0 0 1,2 1 11,-3-3-1,3 0-65,0 0-161</inkml:trace>
  <inkml:trace contextRef="#ctx0" brushRef="#br0" timeOffset="336201.3618">11833 4068 7,'0'0'84,"0"0"-53,0 0-27,0 0-4,0 0 15,0 0-15,3 0 0,0 0-6,0 0-25,0 0 19,-2 0 5,0 0-16,1 0 3,0 0 7,1 0 13,-2 0 0,4 2 1,-1-2-1,1 1 0,1-1 0,-4 0-1,0 0 1,1 0 0,-1 0-3,-2 3 1,0-3-12,0 0 14,0 0 2,0 1-2</inkml:trace>
  <inkml:trace contextRef="#ctx0" brushRef="#br0" timeOffset="336324.745">11833 4068 29,'54'11'9,"-54"-11"-8,0 0-1,0 0 0,0 0-2,0 2-21</inkml:trace>
  <inkml:trace contextRef="#ctx0" brushRef="#br0" timeOffset="344409.0004">11605 3679 706,'0'0'89,"0"0"-18,0 0-39,0 0 48,0 0 2,0 0-55,0 0 7,0 6-28,0-4-4,0-2-2,0 0 0,0 0-1,0 0 1,0 0 0,0 0-1,0 0 3,0 0-2,0 0 0,0 1 1,0-1 0,0 0-1,0 0 0,0 2-1,0-1 4,0 0-3,0 3 0,0 0 0,0 0 4,0-1-4,0 0 0,0 4 1,0-2 6,0 5-6,0 1-1,0 2 2,0-2 4,0-1-6,0-2 0,0-2 6,0-3-4,0-1-2,0 0 0,0 2 4,0 4-5,3-1 1,0 7 0,3-2-4,-3 1 5,1-2-1,2-5 0,-5-1-6,2-3-10,-1-2-131,3 0-73,-2-11-59</inkml:trace>
  <inkml:trace contextRef="#ctx0" brushRef="#br0" timeOffset="344804.5055">11636 3534 738,'0'0'119,"0"0"-78,0 0-41,0 0 0,0 0 24,0 0-24,-6-36-5,4 36-30,-1 0 22,3 0 3,0 0 8,0-2 2,0-2 11,0-3 27,0-3 2,5 2-1,1 0-3,4 3 8,-1 2-27,0 3-16,2 0 12,-2 2-10,-3 8-3,-3-2 1,-3 2 2,0-3-1,0 1-2,-7-2 0,-4 1-10,2 1-29,3 4-86,3 2-112,3 3-100</inkml:trace>
  <inkml:trace contextRef="#ctx0" brushRef="#br0" timeOffset="345214.3184">11712 3855 330,'0'0'738,"0"0"-717,0 0-16,0 0 23,0 0 31,0 0 15,18-17-68,-7 16-2,2 1-8,2 0-2,1 0 6,-2 0-2,-3 0 2,-4 5-1,-2 3 0,-1 2-3,-4 5-3,0 2 3,-2 0 4,-14 5-3,-2 0 7,-2-4-4,5 0 0,5-7 5,6-3-7,4-6 2,0-2 0,0 0 28,5 0-9,13-2 45,8-10-29,3-3-24,3 1 6,2-3-17,2 1 0,0 3-10,-6 5-83,-6 0-93,-18 2-233</inkml:trace>
  <inkml:trace contextRef="#ctx0" brushRef="#br0" timeOffset="346120.4559">7214 5382 561,'0'0'90,"0"0"-90,0 0-29,0 0 23,0 0-16,0 0-63,-38 51-27,37-50-50</inkml:trace>
  <inkml:trace contextRef="#ctx0" brushRef="#br0" timeOffset="348318.934">11901 3800 673,'0'0'22,"0"0"-22</inkml:trace>
  <inkml:trace contextRef="#ctx0" brushRef="#br0" timeOffset="348875.8619">12025 2276 508,'0'0'267,"0"0"-267,0 0-10,0 0-30,0 0 39,0 0 1,-1 0 28,1 0-27,0 0-1,0 0 44,0 0-22,0 0-6,0 0-16,0 0 3,0 4-2,0-1-1,0-1 0,0-2 0,0 0 4,0 0-4,1 3 0,1-3 2,-1 0 4,-1 2-6,2-1 0,-2 1 0,0-2 5,0 1-5,0-1 0,0 0 4,0 0-9,1 2 5,1-1 0,1 2 4,-2-2-4,1 3 0,1-4 0,-3 0 1,0 2 0,0-2-1,0 0-6,0 1 4,0-1-60,0 2-29,0-1-22,0 1-65,0-1-151</inkml:trace>
  <inkml:trace contextRef="#ctx0" brushRef="#br0" timeOffset="349662.3608">9879 1339 853,'0'0'68,"0"0"40,-31-84 6,28 75-26,3 7 3,0 2-74,0 22-17,0 14-20,4 14 20,-4 3 21,0-5-18,0-4 2,-3-6-5,-4-9-33,5-16-202,-1-13-337</inkml:trace>
  <inkml:trace contextRef="#ctx0" brushRef="#br0" timeOffset="349887.2922">9928 901 1299,'0'0'11,"0"0"-11,0 0 0,0 0-11,0 0 11,0 0-5,69-43-20,-69 55-32,-10 2 45,-3-2-17,4-5 6,4-7 13,5 0-46,14 0 12,28-9-207,17-5-121</inkml:trace>
  <inkml:trace contextRef="#ctx0" brushRef="#br0" timeOffset="350207.1233">10167 1406 789,'0'0'72,"0"0"-42,0 0 15,0 0 66,0 0-12,0 0-52,58-6-32,-37 11-15,3 21 0,2 8-2,-4 7 2,-9-2 2,-9 0-2,-4-3 0,-6-7-2,-13-7-12,4-11-57,3-11-16,9 0 21,3-17 43,3-9-25,17-3-14,8 3 58,9-3 4,15 0-15,14-5-131,3-2-204</inkml:trace>
  <inkml:trace contextRef="#ctx0" brushRef="#br0" timeOffset="350405.528">10973 1151 174,'0'0'1077,"0"0"-1047,0 0-25,0 0-5,0 0 0,-50 73 4,-1-18 3,-14 2-7,-4-1-8,-1-10-166,9-19-114,7-15-257</inkml:trace>
  <inkml:trace contextRef="#ctx0" brushRef="#br0" timeOffset="350532.6579">10599 1238 1215,'0'0'44,"88"-36"-9,-49 35-33,-8 1 0,-5 5-2,-7 18-21,-1 9 19,1 0-205,-2-10-259</inkml:trace>
  <inkml:trace contextRef="#ctx0" brushRef="#br0" timeOffset="350770.6281">11183 1028 1260,'0'0'18,"81"-33"-16,-48 33-2,-8 1 0,-12 25-9,-13 11-1,0 13 2,-23 5-3,-12 4 10,-3-1-40,10-7-13,15-10-11,13-12-47,1-17 42,26-12-100,9-2-21</inkml:trace>
  <inkml:trace contextRef="#ctx0" brushRef="#br0" timeOffset="351027.4041">11432 1229 808,'0'0'155,"0"0"-143,0 0-12,0 0-7,0 0-1,0 0-3,0 11-25,-7-8 22,3-2 14,0-1-2,-3 0 3,2 0-1,3-3 0,2-5-148,0-1 19,0 1-19,0 0 105,0 1 43,0-2 3,-12 1 13,-4-1-16,-1-1-97</inkml:trace>
  <inkml:trace contextRef="#ctx0" brushRef="#br0" timeOffset="351377.0772">11169 952 968,'0'0'4,"90"32"5,-54 7-3,-17 9 11,-19 8 58,-2 6-42,-26 8 3,-8 1-16,-1-7-17,7-7 4,9-11-7,15-13 0,6-12 13,27-12-9,18-9 13,10 0-2,2-20-13,-10-14 25,-19-10-23,-18-13 7,-10-9 8,-30 1-14,-16 2-8,-7 15 3,0 12-14,2 11 5,11 8-94,11 5-105,15-2-148</inkml:trace>
  <inkml:trace contextRef="#ctx0" brushRef="#br0" timeOffset="351538.8982">11478 1209 1424,'0'0'15,"0"0"-8,0 0-7,0 0-36,0 0-31,0 0-100,84 32-220</inkml:trace>
  <inkml:trace contextRef="#ctx0" brushRef="#br0" timeOffset="351745.0538">11736 937 1398,'0'0'25,"0"0"-15,0 0-20,22 78 12,-19-37-2,-1 2 0,-2 1-2,3 1-48,4 0-143,7 1-21,7-6-46,4-9-123</inkml:trace>
  <inkml:trace contextRef="#ctx0" brushRef="#br0" timeOffset="352008.291">11926 1180 360,'0'0'304,"16"-104"-184,-1 67 7,4 11-41,0 14-39,3 9 2,3 3-27,0 17-22,-1 20-8,-10 10 8,-8 9 0,-6 2 6,0 0-6,0-7 0,7-6 13,8-10-9,3-15 1,-5-8 2,0-12 6,-4 0 12,-3-23-13,-4-22-9,-2-18-3,0-2-94,6-1-58,7 14-123,9 11-135</inkml:trace>
  <inkml:trace contextRef="#ctx0" brushRef="#br0" timeOffset="352167.156">12664 1013 1138,'0'0'81,"0"0"-76,84-15-10,-70 15-50,-8 5-57,-6 10-76,-1 4-217</inkml:trace>
  <inkml:trace contextRef="#ctx0" brushRef="#br0" timeOffset="352269.9364">12855 1191 700,'0'0'0,"0"0"-142</inkml:trace>
  <inkml:trace contextRef="#ctx0" brushRef="#br0" timeOffset="381177.1697">23218 16145 1244,'0'0'6,"0"0"-6,0 0-8,0 0 8,0 0 35,0 0-25,46-17-6,-40 17-3,-2 0-1,-4 0 20,0 0-14,0 0 11,0-4 27,0-5-13,0-5 1,0-2-25,0 1-5,0 6 19,0 4-21,-14 5-3,-7 0 0,-1 19-8,-1 8 11,4 5 0,8-1 0,10-5-3,1-6 3,21-9 0,28-8 9,14-3-8,6-9 10,-7-16-8,-14-1 4,-18-6 22,-17 1-16,-13 4-10,-1 3 1,-34 9-4,-15 11-13,-14 4-5,-5 12-3,5 14 19,13 3-8,18 0 10,21-5-7,12-2 7,18-6 0,24-7 2,9-7 13,2-2 19,-1 0-12,-6-13 5,-5-3 17,-7 1-43,-13 3 6,-16 7-6,-5 5-1,-8 0-21,-23 0-47,-10 10 4,0 5 57,6-3-8,15-4 15,12-6 0,8-2 1,0 0 69,17-3 3,6-9-38,3 2 13,-10 3-39,-6 3 0,-8 4-9,-2 0 0,0 0-2,-21 4-43,-7 3 22,-5-1 19,3-2-11,11-2 15,9-2 6,10 0-1,0 0 36,0 0-2,0 0-25,0 0 13,0 0-23,0 0-6,0 0 2,0 0-11,0 0-1,0 0-34,0 0-4,0 0 30,0 0-22,0 0 20,0 1 2,0-1-30,0 2-49,0-2-66,0 0-13,0 0-128,0 0-30</inkml:trace>
  <inkml:trace contextRef="#ctx0" brushRef="#br0" timeOffset="383321.8752">18623 13878 541,'0'0'82,"0"0"-55,-82-10 52,58 6 51,9 4-2,6-1-21,9-1-48,10 0 15,39-2 37,32-2-44,37-2-10,22 0-28,2-3-26,-3-1 2,-16 0-5,-14 0 0,-22 5 1,-29 2 1,-25 3-3,-24 2 1,-9 0-18,-29 0 16,-32 0-16,-31 10-10,-26 4 18,-18 6-1,-4 3 11,1 6 0,11 0 1,22-2-3,33-10 6,31-3-4,27-11 31,15-3-1,39-3 27,28-19-19,27-5-23,18-1 15,2 1-28,-10 6-2,-15 7 16,-15 3-15,-12 2-1,-16 6 0,-18 1 0,-15 2-11,-13 0-27,0 0-25,-29 14 36,-17 3-9,-15 5 11,-15 0 13,-9-2 12,0 2-9,7-4 9,17-3 0,22-5-7,19-6 9,16-4-2,4 0 0,0 0 2,0 0 6,0 0-8,0 0 0,0 0-4,0 0 4,4 0-3,5 0-12,7 0-47,0 0 29,5 0-39,0 0-4,-4 0 48,-1 0-14,-9 0 17,-2 0 12,-4 0 13,-1 0-2,0 0 2,0 0 0,0 0-5,0 0 8,0 0-3,0 0 0,0 0 1,0 0-2,0 0 1,0 0 0,0 0-3,0 0 5,0 0-2,0 3 0,0-1 1,0-1-2,0 0 1,-1-1 0,1 2-2,0-2 4,0 1-2,0-1 0,0 0 2,0 0-1,0 0-1,0 0 0,0 0 1,0 0 3,0 0-4,-2 0 0,2 0 2,0 0 9,0 0-11,0 0 0,0 0 10,0 0-5,0 0-4,0 0-1,0 0 1,0 2 1,0-2-2,0 0 0,0 0 3,0 0-2,0 0-1,0 0 0,0 0 1,0 0-2,0 0 1,0 0 0,0 0-2,0 0 2,-3 0-23,-4 1-96,-5 1-187</inkml:trace>
  <inkml:trace contextRef="#ctx0" brushRef="#br0" timeOffset="386658.4239">14655 13542 13,'0'0'97,"0"0"-26,0 0-39,-38 87 28,36-65-40,-1 0-8,1 2 4,-2 0-1,-2 2-4,3-2-7,2 1 4,1-4 35,0 1-17,0 2 0,12-2 3,4-1 2,5-2-5,1-3-13,1-4-5,2-4 12,0 1-19,0-4 6,2 0 8,1-3 1,1-2 10,7 0-19,3 0-7,4-11-12,-2-2-70,-3 1-27,-5 0 40,0 0 67,-6-2 0,2-2 2,-2-5-7,1-1-17,-1-2-41,0-2-29,0 3 21,-6-3 20,3 2 53,1-3-6</inkml:trace>
  <inkml:trace contextRef="#ctx0" brushRef="#br0" timeOffset="386744.9103">15498 13464 36,'0'0'31,"0"0"-31</inkml:trace>
  <inkml:trace contextRef="#ctx0" brushRef="#br0" timeOffset="474524.8956">9705 12403 1014,'0'0'55,"0"0"-33,0 0-19,0 0 86,0 0 25,0 0-65,0 0-40,55-20-7,-24 40 28,2 3-19,-6-1-6,1 2 24,0-4-25,4-3-2,0-3 13,1-4-11,0-6 15,-3-4-18,0 0 0,1-16 33,1-16-16,5-18 14,6-14 1,6-9-16,2-6 8,0 3-22,-1 5 1,-5 12 3,-6 14-7,-15 17-13,-15 26-99,-9 10-99,-35 28-310</inkml:trace>
  <inkml:trace contextRef="#ctx0" brushRef="#br0" timeOffset="474885.6459">9708 12364 1198,'0'0'63,"0"0"-52,0 0 22,0 0-16,0 0 52,71 77-5,-38-29-33,-8 0-4,-5 2-6,-1-3-14,-1-5 15,0-9-21,1-9-1,-1-11 4,6-13-3,7-7 16,13-28 11,11-18-8,8-12 44,1-9-55,-5-2 9,-8 1 4,-7 2-16,-3 6-3,-1 6-3,2 13-11,-5 14 3,-13 18-70,-12 16-68,-12 14-84,-21 22-102,-22 9-180</inkml:trace>
  <inkml:trace contextRef="#ctx0" brushRef="#br0" timeOffset="475244.6499">9667 12461 1111,'0'0'40,"0"0"-8,0 0 47,0 0-15,0 0 1,0 0-63,39 47 21,-11-10 30,-1 1-16,-3 2 8,-4 0-13,-1-3-30,-1-5 18,-2-9-19,0-6-1,-3-10 10,-1-7-7,4-7 3,8-30 29,15-21-9,13-19 29,15-14-45,2-1 1,0 7 10,-11 7-17,-11 13 1,-10 16-5,-10 16 0,-11 16-15,-11 17-7,-5 6-92,-8 29-142,-19 13-60,-7 3-168</inkml:trace>
  <inkml:trace contextRef="#ctx0" brushRef="#br0" timeOffset="475665.3075">9742 12478 784,'0'0'10,"0"0"27,0 0 95,0 0-16,0 0-51,0 0-41,-51 81 0,51-54 44,11-1-23,9-4-3,4 1-3,-3-4-26,-2-3 4,0-4-8,-6-7-4,-6-2 13,-1-3-17,0 0 14,3-20 76,6-16-45,6-10-10,6-10-14,12-9-8,8-10 28,11-6-40,9-5-2,1 6 5,-4 5-3,-10 17-4,-14 14 2,-12 20-4,-13 14-3,-6 10-74,-7 10-127,-2 18-76,0 9-115,-9 0-321</inkml:trace>
  <inkml:trace contextRef="#ctx0" brushRef="#br0" timeOffset="476050.7788">9882 12402 429,'0'0'87,"0"0"-85,0 0 1,0 0 42,0 0 6,0 0-51,-16 39 1,11-25 27,-1-4-8,2 0-11,-1-3 5,4-4-7,1-1 12,0-2-15,0 0 8,0 0 38,0 0-4,0 0-1,0 0-23,0 0-14,0 0 3,0 0-11,0 0 0,0 0-3,0 0 3,0 0-10,1 0-113,7 0-57,4 0-51</inkml:trace>
  <inkml:trace contextRef="#ctx0" brushRef="#br0" timeOffset="479360.9501">8341 12961 630,'0'0'5,"0"0"1,0 0 33,0 0 117,-92 0-47,78 0-63,3 0 1,4 0 44,6 0-28,1 0-3,0 0 0,0-2-16,22-3-3,13-4-20,12-2 15,6-5 24,0 1-9,4 0-6,-1-4-4,1 4-25,-4-1 17,-4 5-32,-7 2-1,-10 5 15,-5 3-9,-9 1-6,-10 0 0,-2 0 5,-3 0-8,5 0 3,5 0 0,4 0 4,0 3 2,-1 5-3,-1 5 6,-3 5-8,-5 5 23,-4 4-23,-1 7 2,-2 3 26,0 1-23,0 5 8,0-1-2,1 1-11,5 2 20,3 2-21,-1 2 0,-2 4 19,-2-3-17,1 0 8,-3-2-6,4-3-1,-4-3 7,-1-4-10,1-4 0,-2-6 6,3-5-2,0-1-4,0-3 0,3 1 2,-3-1-3,1 0 1,-2 1 0,-2-1 2,0-2 0,0-2-2,0-3 0,-2-2 1,-2-2-3,3-5 2,-1 0 0,1-3 1,-1 0 1,-3 0-2,-5 0 1,-8-5 3,-7-10-8,-8-4 4,-4-3-2,-4-1-10,-2-2 5,2 2 3,6 1 2,5 3 4,8 5-10,7 5 8,6 2 0,5 6 3,2 1-2,2 0-2,0 0-1,0 0-9,8 11 5,8 11 3,6 4 3,4 8 9,1-1-5,0 6 6,1 0-2,-6-5-6,-2 2 11,-3-6-13,1-4 0,-4-5 10,0-4-4,-2-5-6,-1-5 3,-2-4-3,-3-3 21,-2 0-20,2-2 2,4-16 42,10-12-39,5-14 7,7-7-6,1-7-1,-2 8 2,-4 8-8,-8 10 0,-5 10 0,-4 6 0,-1 1 0,0-2 0,0 1 0,0 1 0,-5 3 0,-4 7-63,0 4 9,0 1-73,0 0-38,-13 0-174,-4 0-253</inkml:trace>
  <inkml:trace contextRef="#ctx0" brushRef="#br0" timeOffset="480630.6951">8142 12968 314,'0'0'144,"0"0"7,0 0-3,0 0 20,0 0-40,0 0-27,-11 3-17,11-6 25,1-2-54,14-5-2,12-2-10,11 1-10,15-5 17,13 0-12,6-2-17,11-3 36,-3 3-46,-8-1 6,-8 6 8,-7 3-17,-2 0 1,-6 0-9,-3-1 0,-7 1 5,-13 4-5,-10 3 0,-12 2 7,-4 1-6,0 0 9,0 0-5,0 0-1,0 0 19,0 0-23,0 0 0,0 0 3,0 0-2,0 15-1,-3 13 0,-4 15 1,6 9 34,1 12-33,0 6 10,13 5 14,12 1-12,2-7 6,-1-2-20,-4-5 10,-4-1 14,-9-2-22,-6-4-2,-3-6 14,0-5-13,0-6 8,4-4-9,1-3 4,2-3-3,2-3-1,-4-2 0,2-2 0,0-2 4,-2-1-4,-2-3 0,-2 0 1,-1-5-1,0-2 0,0-3 0,0-2 1,0-2 3,-6-1-2,-4 0-2,-3 0 0,-5-4-12,-2-9 12,-2-4-19,-2 3 8,-1-1-22,2 2 12,-2 2 0,-2 1-11,0 1 27,-1 0-12,0-2 0,-7 2 15,-2-5-11,-3 0 3,3 1 7,5 2 3,10 2-5,11 4 5,6 2 0,5 3 10,0 0-9,8 3 3,21 19-4,11 9 0,9 5 31,3 1-26,-7-2 2,-3-2 13,-11-6-17,-1-3 10,-9-5-13,-6-7 5,-3-2 4,-6-5-9,-2-1 0,-4-4 11,1 0-11,1 0 17,6-13 17,11-19-25,14-18 9,15-14-18,8-6 0,-2 7 1,-12 12 3,-12 10-4,-14 12 0,-7 10-19,-8 8-10,-1 8-70,0 3-15,0 0-146,-10 5-215,-3 4-413</inkml:trace>
  <inkml:trace contextRef="#ctx0" brushRef="#br0" timeOffset="481337.3841">9069 13680 173,'-27'99'57,"5"-12"-46,5-9-11,13-18-13</inkml:trace>
  <inkml:trace contextRef="#ctx0" brushRef="#br0" timeOffset="484155.3207">8219 13268 414,'0'0'142,"0"0"-80,0 0 12,0 0 52,0 0-26,0 0-37,-25-17-3,25 15-29,-2 2 10,2 0 10,0 0-37,0 0-3,0 0-3,0 0 4,0 0 4,0 0-16,0 0 0,0 0 21,0 0-20,0 0 12,0 0-1,0 0-6,0 0 10,0 0-16,0 0 0,0 0 5,0 0 0,0 0-5,0 0 5,0 0-5,0 0 3,0 0-3,0 0 0,-1 0 5,1 0 1,0 0-4,0 0 9,-2 0 2,2 0 15,0 0-25,-1 0-2,-1 6 10,-2 7-6,-1 4-5,0 0 6,1-2-6,1 1 6,3-5-6,0 0 0,0-3-3,0-2 3,3-3-60,3 0-118,5-3-127,-4 0-137</inkml:trace>
  <inkml:trace contextRef="#ctx0" brushRef="#br0" timeOffset="484299.3157">8195 13152 779,'0'0'110,"0"0"-8,0 0 20,0 0-60,0 0-62,0 0 0,12-36-202,6 46-147</inkml:trace>
  <inkml:trace contextRef="#ctx0" brushRef="#br0" timeOffset="484550.7585">8237 13428 865,'0'0'231,"0"0"-226,0 0 44,0 0 81,0 0-53,0 0-64,40-39-13,-31 66 0,-2 4 2,-4 6-2,-3-3-6,0-7 3,0-7-22,0-10 5,0-9 6,5-1 1,1 0 11,-1-1 2,6-13-12,-1-5-73,0-3-207,3-5-141</inkml:trace>
  <inkml:trace contextRef="#ctx0" brushRef="#br0" timeOffset="489401.3799">600 9980 1326,'0'0'104,"0"0"-67,0 0-5,0 0-2,0 0 53,0 104-27,0-53-29,-7-3-17,5-7-4,0-9-8,1-11 2,1-11-77,0-10-108,0-7-171,3-29-389</inkml:trace>
  <inkml:trace contextRef="#ctx0" brushRef="#br0" timeOffset="489645.0666">649 9714 1129,'0'0'127,"0"0"-78,0 0 73,0 0-77,0 0 8,0 0-31,15-63-21,-15 63-2,-3 0-2,-5 0 0,4 0 0,4 0 6,0 0 1,0 0 7,0 0-7,0 0 9,11 0-13,6 0-18,9 14-32,8 22-170,5 9-134,-3 9-527</inkml:trace>
  <inkml:trace contextRef="#ctx0" brushRef="#br0" timeOffset="490074.0925">776 10374 1137,'0'0'157,"0"0"-110,0 0 50,0 0 48,0 0-63,0 0-46,0 0-22,0 0-14,0 0 0,0 0 0,0 3 0,0 9 0,3 9-4,16 8 4,5 8 9,2 9-9,-7 0 0,-7 3 9,-12 2-5,0-1-3,-15-4-1,-15-8-12,-10-10-1,-11-14-42,-1-12-10,1-2 39,8-24 20,13-5 6,12-6 35,14 3 39,4 2-1,0 6-34,22 9-11,13 7 8,12 8-35,4 0 3,-3 16-4,-8 8 5,-10 5-8,-6 0 3,-7 0-36,0-6-11,4-9-83,4-14-154,9-1-120,2-25-434</inkml:trace>
  <inkml:trace contextRef="#ctx0" brushRef="#br0" timeOffset="490246.3832">1138 10331 84,'0'0'1164,"0"0"-1083,0 0 54,0 0-62,87-46 2,-54 46-63,1 0-12,3 0-17,-4 14-142,-15 3-184,-18 5-289</inkml:trace>
  <inkml:trace contextRef="#ctx0" brushRef="#br0" timeOffset="490365.7638">1175 10517 1313,'0'0'189,"0"0"-90,0 0-7,0 0-90,0 0-4,98-81-41,-51 72-223,2-3-565</inkml:trace>
  <inkml:trace contextRef="#ctx0" brushRef="#br0" timeOffset="491049.4985">1695 9844 1020,'0'0'85,"0"0"29,0 0-20,101-55-28,-67 55-23,-6 14-31,-9 13 3,-12 7-15,-7 5 0,-7 5 2,-10 1-2,1-4 0,13-5-1,3-7 2,21-9 0,13-6 4,8-3 21,-2-5 67,-9-1-26,-14 1-14,-4 2-26,-13 6-17,0 5-2,-16 4-8,-12 4 2,-11-3-11,-2-5-21,1-9-54,6-10-45,13-10-89,15-26-73,6-15-390</inkml:trace>
  <inkml:trace contextRef="#ctx0" brushRef="#br0" timeOffset="491254.8978">2108 9894 1118,'0'0'119,"0"0"-47,85 68 74,-43-27-43,0 4 6,-7-1-80,-7-1-20,-11-5-4,-9-4-5,-8-1-8,-8-8-96,-17-15-100,-8-10-83,5-15-218</inkml:trace>
  <inkml:trace contextRef="#ctx0" brushRef="#br0" timeOffset="491374.6965">2266 9835 1172,'0'0'260,"77"-124"-167,-27 81-13,13 12-33,6 18-36,-1 13-11,-10 16-18,-18 31-144,-21 15-161,-19 8-343</inkml:trace>
  <inkml:trace contextRef="#ctx0" brushRef="#br0" timeOffset="491611.6441">1681 10510 1100,'0'0'112,"0"0"-5,0 0 71,0 0-58,0 0-40,0 0 9,176 7-39,-57-7-16,14-13-3,-1-1-26,-7 0-5,-12 8-31,-19 3-61,-16 0-91,-19-6-324</inkml:trace>
  <inkml:trace contextRef="#ctx0" brushRef="#br0" timeOffset="493180.0194">1320 11084 854,'0'0'119,"0"0"24,0 0-17,0 0-43,0 0-23,0 0-44,100-3-3,-74 26 25,-12 8-26,-14 7 2,-1 7-8,-29 5-2,2 0 3,2-10-7,13-6 0,13-8-6,7-8 10,25 0-4,2-4 39,2-2 31,-9 2-20,-9 1 1,-11 2-43,-7 8 8,0 0-13,-17 5-3,-13-1 0,0-7-36,0-11-66,0-11-87,15-17-213</inkml:trace>
  <inkml:trace contextRef="#ctx0" brushRef="#br0" timeOffset="493353.1384">1441 11243 1084,'0'0'203,"0"0"-151,94-42 62,-43 41-36,4 1 20,-3 11-59,-6 14-34,-11 8 3,-16 6-8,-14 4-8,-5-1-101,-14-2-69,-20-10-156,-2-13-321</inkml:trace>
  <inkml:trace contextRef="#ctx0" brushRef="#br0" timeOffset="493487.1992">1583 11114 1320,'53'-82'106,"10"12"-45,3 16 1,-12 19-27,-8 23-28,-15 12-7,-7 31-117,-16 17-196,-8 9-162</inkml:trace>
  <inkml:trace contextRef="#ctx0" brushRef="#br0" timeOffset="493644.3105">1838 11389 1329,'0'0'91,"113"-35"-34,-41 11 59,-2 2-37,-6 7-24,-15 7-55,-14 5-8,-17 3-49,-2 0-146,-6-3-239</inkml:trace>
  <inkml:trace contextRef="#ctx0" brushRef="#br0" timeOffset="493812.3604">2196 11126 1469,'0'0'104,"0"0"23,0 0-67,0 0-22,-21 109 39,12-43-32,4-3-24,3-2-21,2-6-15,0-6-25,7-9-70,15-14-119,1-23-240</inkml:trace>
  <inkml:trace contextRef="#ctx0" brushRef="#br0" timeOffset="494312.0547">2521 11121 538,'0'0'137,"0"0"-82,0 0 77,0 0-5,0 0-34,0 0-43,-34-85-6,38 66 7,19-1-4,5 4-1,5 7 16,1 6-35,-4 3-7,-3 23-2,-14 20-16,-13 15 2,-10 8-4,-26 4 4,0-5-9,6-9 5,13-12-12,17-13-9,0-14 6,17-11 15,10-6 0,3-4 2,-3-18 26,-11-8 3,-7-4-4,-9-5 28,-13 0-16,-23-3-11,-13 1-26,-2 3 8,-1 8-20,7 11-10,18 7-14,11 10-45,16 2-113,2 0-160,30 0-555</inkml:trace>
  <inkml:trace contextRef="#ctx0" brushRef="#br0" timeOffset="494462.981">2840 11115 1475,'0'0'48,"0"0"11,0 0-1,0 0-57,0 0-1,0 0-127,48-17-248,-41 24-610</inkml:trace>
  <inkml:trace contextRef="#ctx0" brushRef="#br0" timeOffset="494655.1056">3040 10832 1512,'0'0'68,"0"0"-53,28 104 74,-20-29 12,-7 1-40,1-1-35,1-7-26,0-6-5,3-10-8,4-8-70,-1-14-66,3-14-208,6-15-252</inkml:trace>
  <inkml:trace contextRef="#ctx0" brushRef="#br0" timeOffset="494980.8633">3313 11064 724,'0'0'224,"0"0"-106,15-85 6,0 75-13,5 10-49,10 0-62,-1 26 3,-7 18 4,-14 14-4,-8 7 16,-12 2-19,-15-7 0,3-11 5,9-15-3,8-16-2,3-11 0,4-7 0,0 0 12,4-14 4,6-11 0,-7-5 13,-3-4-15,-3-3-4,-19 2-10,-5 3-18,-3 5-28,5 8-51,5 10 26,4 6 41,4 3-29,10 0-15,2 0-60,0 0-177</inkml:trace>
  <inkml:trace contextRef="#ctx0" brushRef="#br0" timeOffset="495145.7314">3493 11110 1170,'0'0'39,"101"-29"57,-48 21-17,-11 8-31,-6 0-48,-3 0-10,-8 0-121,-9 0-187,-8 0-454</inkml:trace>
  <inkml:trace contextRef="#ctx0" brushRef="#br0" timeOffset="495309.2752">3655 11003 828,'0'0'662,"0"0"-586,0 0 18,0 0-35,-29 104 29,17-48-46,-1 0-31,6-3-11,3-7-28,3-8-17,1-9-83,0-17-139,0-12-218</inkml:trace>
  <inkml:trace contextRef="#ctx0" brushRef="#br0" timeOffset="495781.5071">3880 10925 22,'0'0'1053,"0"0"-1008,-79-11 20,47 11 20,7 17-20,6 5-48,7 3-5,9 0-7,3-1 3,7-9-2,17-4 3,9-5 15,-2-4-1,-1 1 8,-2-2 28,-6 4-27,0 5 3,-6 7-17,-1 7-6,-3 6 15,-8 4-2,-2-1-6,-2 1 23,0-3-32,-3-4-3,-5-5-7,7-7-30,0-4-108,1-10-212,0-1-531</inkml:trace>
  <inkml:trace contextRef="#ctx0" brushRef="#br0" timeOffset="495926.7279">4020 11240 195,'0'0'1426,"0"0"-1424,0 0 24,88-61-26,-76 61-4,0 1-30,-7 12-284,2-2-368</inkml:trace>
  <inkml:trace contextRef="#ctx0" brushRef="#br0" timeOffset="496223.8474">4211 10875 1183,'0'0'193,"0"0"-162,0 0 87,0 0-47,85-59-12,-69 70-59,-13 20 8,-3 14-18,-16 9-31,-12 1-22,7-6-3,13-10 34,8-13 26,12-12 6,18-10 29,6-4 97,0 0-34,-11 0-18,-10 0-33,-9 0-36,-6 2-5,0 15-11,-10 7-50,-15-1-59,-1-7-215,6-10-346</inkml:trace>
  <inkml:trace contextRef="#ctx0" brushRef="#br0" timeOffset="496441.9751">4520 10925 1005,'0'0'229,"0"0"-210,94-67 113,-80 67-82,-9 22-3,-2 18-44,-3 12 0,0 5 4,-10-2-7,-5-5 0,9-12-2,6-13 2,0-11 6,9-13 0,23-1 23,9-18 50,4-13-61,4-3-18,-9-2-118,-10 2-325</inkml:trace>
  <inkml:trace contextRef="#ctx0" brushRef="#br0" timeOffset="496916.0831">3695 10307 1275,'0'0'123,"0"0"-123,0 0 10,0 0 52,0 0 16,-57 74-55,42-40-23,2 4-3,4 2-13,2-1-22,3-3-26,3-5 22,-1-12-29,2-9-16,0-10 17,11-2-27,11-23-123,-2-8-318</inkml:trace>
  <inkml:trace contextRef="#ctx0" brushRef="#br0" timeOffset="497253.6137">3562 10447 948,'0'0'69,"0"0"51,0 0-22,0 0 35,0 0-78,0 0-21,39 0 10,-36 9-29,-3 2-4,0 2-11,-10-3 3,-7-2-7,2-3-16,2-5 7,10 0 13,3-3 10,0-11 25,6-2 19,12-1 2,1 4-3,-7 8-36,-3 3-14,-5 2-3,-4 4-4,0 16-18,-4 4-35,-8 0-44,-1-4-47,8-9-93,5-11-95,0 0-207</inkml:trace>
  <inkml:trace contextRef="#ctx0" brushRef="#br0" timeOffset="497663.6825">3725 9893 1047,'0'0'96,"0"0"-39,0 0 20,0 0-10,88-69-10,-60 69-49,-4 20-1,-4 10-7,-9 3 0,-11 5-8,0 6 0,-11 0-11,-6-2 14,8-5 5,9-6 1,0-6 2,26-7 16,9-2 57,5-5 23,-7-2-24,-6 0-21,-12 0-35,-9 4-8,-6 2-11,-12 7-13,-15-1 12,-10-1-38,6-7-50,4-10-33,12-3-77,8-19 19,7-15-160,0-3 65</inkml:trace>
  <inkml:trace contextRef="#ctx0" brushRef="#br0" timeOffset="498035.0781">4126 9915 852,'0'0'455,"0"0"-375,0 0 33,0 0-41,0 0 26,0 0-63,0-13-10,0 13 0,0 0-6,0 0 12,0 0-29,0 0 2,0 0-1,0 0-3,0 0-9,0 0-31,0 0-44,0 0-67,0 0-93,0 0-101,4 0-136</inkml:trace>
  <inkml:trace contextRef="#ctx0" brushRef="#br0" timeOffset="498405.7607">4330 9733 949,'0'0'156,"0"0"-81,0 0 12,0 0 10,-9 103 23,-2-36 1,2 5-64,1 0-24,8-4-22,0-7-10,6-11 0,16-11-1,7-14-3,2-11-6,0-11 6,-7-3 3,-4-8 2,-9-16-1,-8-5 14,-3-7-15,-10 2 0,-14 4-8,-4 7 7,1 10-12,9 9-4,6 4-18,2 0-13,6 0-24,4 0-33,0 0-70,13 0-91,6-10-374</inkml:trace>
  <inkml:trace contextRef="#ctx0" brushRef="#br0" timeOffset="498580.578">4473 9856 1289,'0'0'190,"0"0"-149,0 0 52,0 0-20,78 100 19,-57-50-49,-4 0-38,-4-3-5,-4-1-17,-2-5-71,-4-10-128,0-16-234</inkml:trace>
  <inkml:trace contextRef="#ctx0" brushRef="#br0" timeOffset="498894.0553">4687 9888 1174,'0'0'109,"0"0"-23,0 0-63,0 0-17,0 0 27,0 0-24,89 80-8,-80-73 0,-3-2-1,-1-5 5,2 0 13,-1-3-16,-3-7 3,0-1 13,-3 6 15,0 4 8,0 1-4,0 0-20,2 0-3,4 14-14,5 12 0,0 8 21,4 2-18,-3-1 0,-5-3-3,-1-2-8,-2-6-35,-3-3-113,-1-8-220,0-6-615</inkml:trace>
  <inkml:trace contextRef="#ctx0" brushRef="#br0" timeOffset="499187.6472">4985 10254 1190,'0'0'246,"0"0"-243,0 0-3,0 0-1,0 0-8,0 0 3,-57 113-107,23-69-36,9-11-179,12-13-356</inkml:trace>
  <inkml:trace contextRef="#ctx0" brushRef="#br0" timeOffset="499321.1145">4966 10347 1104,'0'0'192,"0"0"-170,0 0 61,0 0-66,0 0 9,0 0-26,-27 68-33,18-39-165,1-6-237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4:27:2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2481 103,'0'0'948,"179"-28"-943,-47 9 99,33-6-64,7 0 43,8 1 7,-7 5-48,-15 5 13,-13 4-49,-26 7-1,-26 3 3,-25 0-5,-28 0-3,-23 0 0,-13 0-9,-4 0 3,0 0-34,0 0 27,0 0 8,0 0 8,0 0-3,0 0 11,0 0-3,0-4 10,0-6-18,0-7 0,0-5 5,0-7-3,0-7-2,0-8 0,1 4 1,13 4 1,2 6 4,-1 13-5,-1 7 33,1 5-29,1 5 4,8 5-9,3 18 3,6 7 12,-6 4-15,-4 2 0,-6 4 13,-2 2-11,-5-5-2,-1-4 0,5-10 4,-2-6-12,4-8 8,2-9-1,6 0-4,7-19 8,4-12-3,3-8 0,-5-7 5,-6-2-2,-5 1-3,-1 8 0,-2 9 3,-2 12 1,-1 9 2,2 9-3,5 0 3,6 19-10,1 13 4,-3 9 0,-10 2 1,-7 3 2,-7-2-3,0-8 0,0-6 4,-1-7-7,6-8 3,5-1 0,10-4-1,14-3 5,26-2-4,31-5 1,33-6 2,30-17 24,20-8-16,6-1 9,-8 1 13,-23 2-15,-16 6-3,-15 7-15,-13 7-16,-20 9-13,-31 20-138,-52 15-163,-47 5-302</inkml:trace>
  <inkml:trace contextRef="#ctx0" brushRef="#br0" timeOffset="854.6483">10488 2547 726,'0'0'88,"0"0"28,0 0-5,0 0-6,-44-83-17,40 80-2,1-2-14,3 5-4,0 0-25,0 0-12,0 0 13,0 11-43,13 27 3,4 16 26,-1 14 10,-8 6-10,-8 7-19,0 7-9,-3 2 31,-10-2-33,-1-9 11,8-14-6,1-11-3,5-12-3,0-13 1,0-8 0,0-9-2,0-7 7,0-5-6,0 0 1,0 0 0,0 0 8,0 0-8,0 0 0,0 0 5,0 0-2,0 0-3,0 0 0,0 0 2,0 0-3,0 0 1,0 0 0,0 0-1,0 0 2,0 0-2,0 0 1,0 0 0,0 0-6,0 0 3,0 0-5,0 0 2,-3 0-34,-7 0-34,-7-3-101,-13 3-188,-7 0-241</inkml:trace>
  <inkml:trace contextRef="#ctx0" brushRef="#br0" timeOffset="1089.4748">9719 3478 900,'0'0'113,"0"0"77,0 0-43,0 0-34,96 0-22,25 0-14,40 0 7,27-11-53,5-7-4,-12-1-9,-15 3-14,-20 3 6,-35 7-10,-33 3-12,-35 3-8,-29 0-78,-14 4-163,-23 9-202,-23 3-252</inkml:trace>
  <inkml:trace contextRef="#ctx0" brushRef="#br0" timeOffset="1724.0339">10315 3713 1224,'0'0'48,"0"0"47,83-12-58,-31 7 47,12 2-24,7 0-26,-4 3-32,-18 0 3,-21 0-10,-16 0 5,-12 2-66,0 6 14,-3-3 15,-10 3 31,-7-1 5,4 0 2,1 3 7,3-1-2,3 7 7,2 7 31,-2 12-3,-4 15 14,-3 15-18,-4 10-2,-2 7 22,0 1-41,1-3-3,3-2 13,4-6-18,3-9 10,1-10-18,5-11 5,1-12-1,2-12-4,2-8 0,-1-8-4,-1-2 4,2 0-1,-3 0-2,1 0 3,2-10-2,0-3 2,0-1-18,0 1 16,0 5-10,5-1 9,6 3 2,8-1 1,12 0-7,23 0 7,34-1 0,40-1 6,50-2 1,49-1 14,36 1-4,27 0-14,10 2 14,-3 1-15,-14 6-2,-17-3 5,-20 5-5,-18-2-5,-17 0 0,-15 0-14,-15-4 16,-26-4-46,-27-8-75,-38-15-96,-37-15-363</inkml:trace>
  <inkml:trace contextRef="#ctx0" brushRef="#br0" timeOffset="2310.6356">14401 2219 779,'0'0'427,"0"0"-342,0 0-5,0 0-55,0 0 24,-23 137 40,9-22 25,-2 34-54,-1 27-28,-8 9 19,-5 2-35,-4-5 8,1-19 6,8-16-9,10-16 6,10-25-27,5-12 4,0-17 1,0-16-4,5-15-1,-2-16 0,-3-14 4,0-8-8,0-7 4,0-1 0,-6 0-6,-4 0 6,-1 0-2,1 0-9,1 0-7,2 0 7,2 0-13,2 0-14,1-3 4,-2-14-103,1-13-262</inkml:trace>
  <inkml:trace contextRef="#ctx0" brushRef="#br0" timeOffset="6039.1201">12729 1134 1028,'0'0'110,"0"0"-37,0 0-3,0 0-18,0 0 34,-47-85 27,47 76-42,0-1-33,3 5-14,1 2-16,-4 3 4,3 0-12,5 6-8,10 25 5,2 9-8,0 12 10,-14 3 1,-6 2 0,-27 0-6,-24-3 6,-7-9-34,-3-13 20,4-11-34,12-15 0,9-6 17,8-2 24,12-23 7,7-9 11,9-5 44,0 0 21,6 10-29,13 10 1,7 12-10,9 7-24,16 18 1,3 17-14,4 6 3,-7 0 15,-15-5-17,-13-4-4,-7-4 0,-11-5-17,-5-9-20,0-4-73,0-10-84,0 0-132,0-9-249</inkml:trace>
  <inkml:trace contextRef="#ctx0" brushRef="#br0" timeOffset="6715.0223">13098 1119 775,'0'0'172,"0"0"-59,0 0 5,0 0-62,0 0 40,0 0-39,12-34-36,-12 34 1,0 0-19,-2 0 5,-5 0 28,1 0-14,-2 7 10,0-3-13,5-2-19,1-1 13,2-1-13,0 0 0,0 0 16,0 0-11,0 0 8,0 0-1,0 0-6,0 0 5,0 0-11,0 0 0,0 0 4,0 0-1,0 0-3,0 0 0,0 0 3,0 0 3,0 0-6,0 0 0,0 0-3,0 0 6,0 0-4,0 0 1,0 0 0,0 0-4,0 0 4,0 0 0,0 0-3,0 0 6,0 0-6,0 0 3,0 0 0,0 2-3,0-2 3,0 0 0,0 0-5,0 0 8,0 0-3,0 0 0,0 0 3,0 0-7,0 0 4,0 0 0,0 0-2,0 0 3,0 0-2,0 0 1,0 0 0,0 0-9,-1 0 9,-1 0-18,2 1-13,0-1-68,0 0-183,0-7-322</inkml:trace>
  <inkml:trace contextRef="#ctx0" brushRef="#br0" timeOffset="8384.9931">13235 1188 529,'0'0'554,"0"0"-515,0 0 51,0 0-49,0 0 48,0 0-28,10-37-30,4 34 6,13-2-32,13 0 15,11 2 10,2 3 12,-5 0 12,-9 0-36,-11 16-5,-10 10 8,-9 13-19,-9 11 21,0 9 11,-21 1-12,-4-3 15,1-10-37,5-10 2,8-4-5,8-5 2,3 0-56,0-4-111,0-9-192,0-15-811</inkml:trace>
  <inkml:trace contextRef="#ctx0" brushRef="#br0" timeOffset="8581.9038">13220 1405 1550,'0'0'98,"127"-68"-58,-53 46 16,-3 8-45,-10 7-5,-10 7 4,-11 0-10,-4 4-5,-4 8-45,-2 0-54,0-1-23,-2-5-129,-1-3-159</inkml:trace>
  <inkml:trace contextRef="#ctx0" brushRef="#br0" timeOffset="8950.7952">14026 1235 756,'0'0'191,"0"0"-24,0 0-28,0 0-7,0 0-29,0 0-18,5-14 4,-5 14-61,2 0 1,-2 0 13,0 0-18,0 0-1,0 0-23,0 0 7,0 0-13,0 0 6,0 0-16,0 0 2,0 0-12,0 0 6,0 0 0,0 0-13,0 0 7,2 0-112,10 0-99,4-7-300</inkml:trace>
  <inkml:trace contextRef="#ctx0" brushRef="#br0" timeOffset="9293.0476">14539 1054 1444,'0'0'96,"0"0"2,0 0-85,0 0-13,0 0-3,-60 111 3,41-46 8,8 1-5,11-3-2,0-11-1,11-12 0,7-15-6,-1-12 6,1-10-3,-4-3 3,-1-11 5,-1-14 10,-9-10-12,-3-8-2,-8 2 15,-12 7-16,0 11 0,7 12 0,4 8-4,3 3-10,6 0-68,0 13-56,0 6-69,0-1-162</inkml:trace>
  <inkml:trace contextRef="#ctx0" brushRef="#br0" timeOffset="9520.4472">14885 1165 1357,'0'0'95,"82"-31"-24,-45 31 13,-3 0-21,-4 21-22,-3 18-3,-10 11-20,-9 7-14,-8 3 22,0-2-24,-16-7-2,2-7 0,0-7-17,3-4-49,-5-9-147,1-11-209</inkml:trace>
  <inkml:trace contextRef="#ctx0" brushRef="#br0" timeOffset="9650.9902">14956 1359 1433,'87'-32'55,"14"18"-55,1 14 0,-14 4-26,-32 23-212,-29-1-351</inkml:trace>
  <inkml:trace contextRef="#ctx0" brushRef="#br0" timeOffset="10328.5382">10822 2351 1116,'0'0'154,"0"0"14,0 0-78,0 0-37,0 0 20,113 1-25,-62 27-13,-2 8 20,-12 4-40,-10 7 5,-14 4-17,-13 1-1,-10 5 11,-29-2-13,-13-4-8,-9-7 0,-8-4-77,-2-15-138,-2-18-315</inkml:trace>
  <inkml:trace contextRef="#ctx0" brushRef="#br0" timeOffset="11102.1558">8869 1448 1193,'0'0'123,"15"-82"-16,18 49-44,5 10 16,7 9-30,-3 12-21,-2 2-17,-8 21-8,-10 11-6,-13 10 1,-9 7-29,-9 2 22,-20 5-18,-6-3 4,5-5 6,17-9-2,13-5 18,7-12 1,25-5 0,2-3 83,-3-4-21,-5-1-7,-10-1-10,-7 1-28,-5-1-5,-4 2-12,0 4 0,-6 1-13,-16-3 6,-8-2-48,-4-7-58,-2-3-117,12-11-275</inkml:trace>
  <inkml:trace contextRef="#ctx0" brushRef="#br0" timeOffset="11274.4791">9478 1647 1326,'0'0'174,"0"0"-56,0 0-2,0 0-70,0 0-7,0 0-39,15-20-8,-15 20 7,3 11-99,5 5-96,3-7-134,1-9-477</inkml:trace>
  <inkml:trace contextRef="#ctx0" brushRef="#br0" timeOffset="11594.7632">9706 1229 1409,'0'0'78,"0"0"7,0 0 1,0 0-85,0 0-1,-9 101 0,9-22 8,0 1 11,9-10-19,13-14 0,2-9 0,-1-13 3,-4-14-6,-4-12 3,-5-8 0,1-2-5,1-24 12,-5-11-7,-5-7 4,-2-2-2,-8 8-4,-10 13-4,2 11 6,-2 14-15,6 5 14,-1 16-11,2 6 6,4 4-45,1-3-60,6 0-127,-4-11-231</inkml:trace>
  <inkml:trace contextRef="#ctx0" brushRef="#br0" timeOffset="11800.4751">10056 1206 1452,'0'0'130,"0"0"15,0 0-89,0 0-13,0 0-41,0 0-2,30 126 24,-24-56-18,-3-7 1,0-2-7,3-8-48,0-6-23,6-11-161,2-18-189</inkml:trace>
  <inkml:trace contextRef="#ctx0" brushRef="#br0" timeOffset="12114.2">10455 1306 1385,'0'0'147,"0"0"-82,0 0-43,0 0-22,0 0 0,33 111 24,-14-66-24,2-7 0,0-12-7,-4-9 3,0-9-20,1-8 7,1-14 17,3-19 14,1-12-13,-6 0 3,-7 7 44,-7 12-9,-3 15 9,0 11-17,0 27-28,0 26-6,-10 22-1,5 15 4,5 8 3,2 6-3,12 6-19,-8-4-182,-6-12-448</inkml:trace>
  <inkml:trace contextRef="#ctx0" brushRef="#br0" timeOffset="12639.1529">8219 3410 1393,'0'0'138,"0"0"-26,0 0-73,0 0-35,6 110 6,9-31 45,-5 6-23,0-1-27,1-6-1,0-7-4,8-9-44,5-11-63,4-22-158,6-23-236</inkml:trace>
  <inkml:trace contextRef="#ctx0" brushRef="#br0" timeOffset="13148.9347">8616 3606 1362,'0'0'77,"3"-77"4,-3 65 23,0 12-44,-2 20-60,-4 28-4,-1 19 3,5 6 1,2-2 0,5-12 1,14-12-13,-1-14-28,-2-13-20,-2-14 18,4-6 27,0-23 15,6-18 0,-1-10 4,-2-11 9,-10-4-11,-8 3 4,-3 13 7,0 15-4,-3 18 8,-2 10-17,5 7 7,0 0-15,6 0-4,19 16-2,10 3 8,0-1 12,-1 4-8,-11 5 2,-11 4 0,-6 6-14,-1 3 14,-4 4 0,5-2 3,5-1 0,5-8 0,5-8-3,1-8 0,5-11 20,0-6-20,-2-2 10,-6-22 11,-6-12-8,-10-13 6,-3-8-19,0-9 3,-17 6-1,-2 8-2,1 15 0,4 18-5,4 16-4,-6 3-46,-5 21-70,-2 13-64,4-2-90,16-7-449</inkml:trace>
  <inkml:trace contextRef="#ctx0" brushRef="#br0" timeOffset="13416.7483">9305 3526 1409,'0'0'158,"0"0"-84,0 0-4,0 0-54,0 0-6,104 66 7,-65-6 12,-6 4-29,-10-6 6,-4-5-1,-6-7-2,-4-13-3,-2-11 0,1-12 0,4-10 7,11-13-6,10-27 4,12-17 20,4-16-25,-5-3 0,-12 6-37,-11 12-111,-12 17-327</inkml:trace>
  <inkml:trace contextRef="#ctx0" brushRef="#br0" timeOffset="21892.6601">6334 6319 1085,'0'0'136,"0"0"40,0 0-59,0 0-43,141 1-2,-29-1-30,22 0-17,-1 0-25,-12 0 5,-28 0-13,-35 0-31,-39 13-73,-28 7-69,-66 9-75,-41 9 76,-26 8 10,-10 3 141,17-5 29,34-13 28,36-10 137,35-13 77,21-6-38,9-2-45,30 0-56,31-10-60,26-13-25,15-7-18,-3-6-31,-20 0-70,-15-3-63,-22 0-154,-12-8-505</inkml:trace>
  <inkml:trace contextRef="#ctx0" brushRef="#br0" timeOffset="22064.2003">7028 6018 1383,'0'0'160,"0"0"-156,126 64 69,-79 5 5,-9 12-4,-16 7-23,-22 6-30,-15 3-2,-30-4-19,-14-1-26,-5-6-44,7-19-128,20-24-313</inkml:trace>
  <inkml:trace contextRef="#ctx0" brushRef="#br0" timeOffset="22508.0952">9382 6598 384,'0'0'0,"0"0"-129</inkml:trace>
  <inkml:trace contextRef="#ctx0" brushRef="#br0" timeOffset="23453.5485">9378 6612 1483,'0'0'114,"0"0"-77,0 0 20,0 0-24,0 0 4,0 0 0,12 6-3,-8 30-27,1 18 25,1 8-13,2 9-16,-2 8 7,2 4-10,-3-2 0,-1-8 0,-1-12 1,-1-12-2,-2-11 1,2-8-2,-2-7-4,0-6 4,0-6 2,0-3-6,0-4 6,0-2 0,0-2 0,0 0 0,0 0 1,0 0-1,0 0 0,0 0 0,0 0 0,0 0-1,0 0-4,0 0 1,0 0-6,0 0 9,0 0-10,0 0 11,0 0-21,0 0 6,0 0-11,0 0-2,0 0 8,0 0-24,0 3-10,0-3 7,0 0-8,-2 4 26,-2-3 8,0 2 18,0-1-3,-1-2 6,2 0 0,3 0 1,0 0 2,0 0-3,0 0 5,0 0-1,0 0 17,0 0-17,0 0-1,0 0 9,0 0-10,0 0 0,0 0-2,0 0 1,0 0 28,0 0-4,0 0 1,0 0 8,0 0-25,0 0-1,0 0-8,0 0 3,0 0 1,0 0-4,0 0 0,0 0-1,-16 0-2,-16-5-35,-19-5-87,-18-2-94,-11 6-70,-8 3-192</inkml:trace>
  <inkml:trace contextRef="#ctx0" brushRef="#br0" timeOffset="23640.7737">8707 7395 649,'0'0'293,"0"0"-113,-84 8-40,57 0 4,11-2-44,16 4-7,27 4-19,60-2-6,66-1 33,63-6-29,46-5-31,11 0-12,-14-8-25,-36 3-4,-56 5-6,-49 0-100,-54 10-3,-49 11-194,-22-1-444</inkml:trace>
  <inkml:trace contextRef="#ctx0" brushRef="#br0" timeOffset="24165.9595">9226 7807 1003,'0'0'116,"0"0"43,101 3-13,-26-3-53,10 0 11,-8 0-49,-16 0-42,-22 0-12,-18 0-1,-17 1-42,-4 2-46,-11 0-16,-19-1 43,-6 0-24,-1 1 23,4-3 40,9 0 22,10 0 14,7 0 120,6 0-16,1 0 1,0 15-44,0 16-34,-2 24 14,-1 26 1,-1 20-1,-2 10 10,0 0-41,-3-10-2,4-14-18,4-14-4,1-17-28,0-20-84,1-25-67,7-14-437</inkml:trace>
  <inkml:trace contextRef="#ctx0" brushRef="#br0" timeOffset="26579.826">9473 6699 624,'0'0'5,"0"0"73,0 0 10,0 0 53,0 0-35,0 0-42,8-11-15,-8 11 31,0 0 12,0-1-9,0-7-16,0-4-12,0-9-17,0-7-31,0-8 8,0-4 14,0-6-19,0-1 9,0 0 8,0 3-10,0 6 4,-10 7-15,3 11-5,3 9 7,1 7-6,3 4 6,0 0-8,0 0 3,0 0-6,0 0 3,0 0 0,0 0-7,0 0 7,25 12 0,20 7 6,28 0 1,33-4 25,34-6-18,36-7-6,27-2 16,25-2-20,11-10-3,-1-2-2,-15 3 2,-37 2 13,-44 5-14,-50 3-5,-41 1-1,-30 0 6,-13 0-2,-8 0-3,0 0-11,0 0 15,0 0-16,0 0 17,0 0-3,0 0 7,0 0-4,0-2 0,0 2 4,0 0-1,0 0-3,0 0 0,0 0-2,0 0 3,0-3-1,0-1 0,1-3 2,5-5-7,-3-5 5,4-5-1,-1-6-4,2-8 5,2-6-3,1-6-1,-2 1 4,1 5-6,-3 9 6,0 11 0,-3 13 9,-1 6-9,6 3 2,9 29-2,9 17 0,7 12 7,-1 2-5,-5-4 1,-7-1 4,-6-7-5,-2-7-2,-4-10 0,-1-12 2,-2-9-8,-2-10 6,3 0-3,6-20-2,9-21 5,6-17-3,2-13 2,-3 0 1,-2 3-2,-3 12 3,-3 20-1,-4 15 10,-5 15-5,8 6-4,4 32-1,8 19 0,5 14 0,-6-2 0,-8-3 0,-6-7-2,-5-4 2,-1-11 0,3-11 0,0-9 3,3-9-8,8-4 5,10-5 0,14 0 9,23 0-6,20-9 1,14-7-3,13-3 3,12-2 9,2 0-13,1 3 0,-7 2 7,-13 5-5,-24 5 6,-25 3-8,-23 3 5,-18 0-7,-10 0 2,-8 0-6,-4 0 4,0 0-8,0 0 8,0 0 1,0 0 1,0 0-2,0 0 2,0 0 0,0 0 2,0 0 0,0 0-1,0 0-1,0 0 0,0 0 1,0 0-1,0 0 0,0 0-2,0 0 4,0 0-2,0 0 0,0 0 0,0 0 22,0 0-18,0 0 13,0 0 7,0 0-10,2 0 6,-1 0-12,1 0-4,1 0-3,0 0-1,-1 2 0,-1-2-1,1 1 1,2-1-2,-1 0 1,3 2 1,-2 0-5,4 2 4,1 5-5,4 5 2,-1 0 4,0-1 3,-6-5-3,-3-5 0,-1-3 14,-2 0-10,0 0 10,0 0 1,0 0-11,0 0-3,0 0-1,0 0 0,0 0-6,0 0 6,0 0 0,0 0-2,0 0 2,-2 0 2,-1 0-2,3 0 0,0 0 8,0 0-8,0 0 0,-3 0-1,-6 12-2,-6 13 1,-6 15-7,-2 12 9,1 12-1,5 11 1,5 13 0,2 8 0,3 6 1,4 2 2,3-12-3,0-10 0,0-19-3,5-13 6,10-11-3,-5-11 0,-2-11 0,-4-8 0,-4-7 0,0-2 0,0 0 6,0 0-3,0 0 1,0 0-4,0-2 1,-3-10-4,-9-2-4,-13 0 1,-22 1 3,-22 6-6,-21 7-1,-13 0 2,8 19 0,16 5 6,22-2-5,29 2 5,20-3-6,8 4 3,39 2 4,26 7 1,18-1 9,15-4 21,-3-2-25,-11-4 11,-11-3 5,-19-2-19,-19-3 4,-16 4-6,-19 7-11,-2 12 7,-35 14-18,-18 11-5,-11 8 24,2 3-27,10 2 20,24 3 5,21 0 5,9-8 4,24-1-2,7-6 22,4 0 25,-5 0-22,-7-2 11,-8-4-26,-4 2-12,-7-4 0,-2-1 0,4-2 0,3-6 0,2-11 0,-4-12-78,-7-14-54,-2-10-58,-23-36-226</inkml:trace>
  <inkml:trace contextRef="#ctx0" brushRef="#br0" timeOffset="27885.8126">13841 6272 469,'0'0'17,"0"0"106,0 0-18,0 0 79,0 0-21,0 0 29,-11-28-6,71 22-59,43-7-33,42-4-24,29 0-31,8 0-18,-2 4 3,-12 4-5,-6 5-17,-10 2 25,-19 2-27,-12 0 2,-21 0-4,-11 0-1,-10 0 1,-10 0-2,-9 0-10,-13 0 9,-11 0-12,-13 0 10,-12 0 5,-8-1 4,-1-3-1,-2-2-1,0-1 3,0 0 5,0 2-5,0-1 6,0 2 2,0 2-7,0 1 0,0 1-4,0 0 0,0 0-9,0 0 7,0 15-5,-5 21 3,-7 18 4,-1 15 16,3 4-7,3 0-6,3-3 13,-2-3-14,2-3-2,-4 2 9,-2-2-5,-8-1 0,3-5-4,-1-6 0,3-7 1,5-9 2,5-13-3,1-12 0,1-5 1,1-6 1,-2 0-1,1 0 1,-1 0 21,-2 0-22,-8-6-2,-12-1 0,-15 0-6,-13 4 6,-9 3-9,1 0 6,6 9-3,15 7 5,14-1 2,15 2-1,10 4-8,6 2 9,28 5 3,21 5 8,15-1 20,11-1-20,-4-4 1,-6 0 5,-15-6-8,-16 1-2,-15-2-7,-17-1-7,-8 2 5,-23 5-30,-27 8 11,-17 6 6,-8 3 2,6 6 12,14 0-7,20-2 8,20-2-4,15-2 10,5-2-2,23-2 16,5-3 11,-2-2 4,-3 0-21,-5 2 15,-8 6-4,-1 10-25,-4 8 0,-4 9 0,-3 5 0,-2 2 0,0-3 0,-1-4 0,0-11 0,0-14 0,0-17 0,-7-17-49,-7-10-75,-6-27-25,-13-26-378</inkml:trace>
  <inkml:trace contextRef="#ctx0" brushRef="#br0" timeOffset="29108.9097">9487 8758 635,'0'0'145,"0"0"-56,0 0 80,0 0-63,0 0-20,0 0-48,-6-12-21,35 23 45,23 6 37,24-3 5,28 2-8,31-4-35,31-2-13,25-1-5,16-2-11,18-5 10,2-2-26,9 0 4,0 0 12,-1 0-12,-3 0-12,-6 0-8,-2 0 4,-2 0 9,-11 9-12,-18 2-1,-21 2 0,-26-1-4,-17 0 4,-18 0 0,-9-2 0,-10 2 6,-1-3-6,3-3 0,1-3 6,-2-3-6,-4 0-3,-6 0 3,0 0 0,-4 0-6,-4 0 6,-4 0 0,-7 0 0,-3 1 3,-1 4-3,-6 0 0,2 3 1,-2 1-1,0 2 0,-2 0 0,-1 0 0,-1 0 0,0 0 3,-4-5-3,-1 0 1,-3-1-4,0 0 3,1 0-1,3 2-1,6 3 2,3 2-3,-1-2 2,-7 2 1,-9-5 2,-14 0-2,-8-6 0,-5 4-3,2-1 2,10 3-2,8 2-3,6-1 6,5 1-7,-6-4 7,-6-2 0,-13-1-1,-9-2 3,-7 0-4,-1 0-4,0 0-10,0 0 12,-6 0 0,3 0 2,-1 0 2,4 0 3,0 0-3,0 0 0,-1 0 0,-2-2 0,-6-3 0,-2-4 0,-2-2 1,-1-3 2,-1-5-6,5-3 1,-2-12 2,0-6 3,-1-16-3,-4-19-1,-5-20-4,-4-9 4,1 7-5,6 13-8,7 26 1,2 21-33,5 13-44,-6 14-81,-6 10-166,-5 0-278</inkml:trace>
  <inkml:trace contextRef="#ctx0" brushRef="#br0" timeOffset="30107.0585">11414 5079 1152,'0'0'477,"6"-71"-420,-1 56 42,-3 13-48,-2 2-27,0 14-1,0 31-23,-7 23 0,-10 18 17,2 3-12,4-4-2,6-8-3,5-7-23,0-10-33,11-9-59,16-14-129,9-20-210,9-17-544</inkml:trace>
  <inkml:trace contextRef="#ctx0" brushRef="#br0" timeOffset="30397.6469">11784 5283 1070,'12'-72'163,"-6"15"-28,-6 24-17,0 14-25,0 16 31,-6 3-87,-20 37-37,-11 21 0,-2 19 1,9 4 8,12-5-9,18-9 3,0-15-12,20-14 6,5-14-3,-2-13 4,-1-11 4,-4-11 0,-6-20 15,-2-12-12,-8 0 11,-2 4-13,-3 9-3,-8 14 0,2 9-2,-1 7-8,3 3-14,0 15-39,4 7-48,3 4-140,0-4-102,23-7-338</inkml:trace>
  <inkml:trace contextRef="#ctx0" brushRef="#br0" timeOffset="30751.3997">12006 5571 1107,'0'0'112,"0"0"84,0 0-105,99-26-18,-50 16-5,-3 3-19,-9-3-20,-16 5-13,-11 0-13,-9-3-1,-1-1-4,0-7-7,-1-6-11,-7 0-15,0 0-19,7 0 25,1 4 19,0 1 10,10 1 24,14 0 2,7 6 10,7 4 4,-4 5-9,-9 1-4,-7 13-27,-12 13 5,-6 10-5,0 6 0,-10 0 0,-8-4-1,4-6 0,13-5-2,6-10 3,52-4-9,34-9 4,24-4-150,6-4-314</inkml:trace>
  <inkml:trace contextRef="#ctx0" brushRef="#br0" timeOffset="31446.602">11913 7514 917,'0'0'92,"0"0"92,0 0-3,-32-72-49,32 61-10,0 4-62,0 3-28,0 4-4,6 0-28,3 4-2,5 9-5,-1 11-2,-9 1 1,-4 3-32,-12 4 2,-16-1 19,2-2 2,8-6 17,17-4 0,2-2 0,33-1 38,12-1 19,4 0-6,-3-1 20,-10 1-21,-13-3-7,-11 4-22,-10 1-20,-3 2 5,-11 4-6,-22 0-8,-9-3 0,-5-1-36,3-9-4,6-9-12,10-1-31,9-18-81,13-14-167,6-8-212</inkml:trace>
  <inkml:trace contextRef="#ctx0" brushRef="#br0" timeOffset="31644.6067">12011 7553 793,'0'0'239,"0"0"-148,104-7 14,-65 21 8,4 12 4,6 4 4,2 8-20,0 1-37,-8 0-5,-12-2-27,-14-2-12,-13 1-20,-4-6-6,-15-3 1,-19-7-56,-9-12-30,-4-8-124,10-18-280</inkml:trace>
  <inkml:trace contextRef="#ctx0" brushRef="#br0" timeOffset="31764.1333">12328 7454 1466,'0'0'23,"141"-71"52,-63 54-51,-6 11-24,-11 6-56,-22 11-201,-18 13-467</inkml:trace>
  <inkml:trace contextRef="#ctx0" brushRef="#br0" timeOffset="32226.9412">12586 7960 918,'0'0'412,"0"0"-386,0 0 86,0 0-51,0 0 92,87-11-118,-14 2-23,10 1 5,-12-1-15,-20 2 8,-25-1-10,-20-3 3,-6-3-7,-15-6-26,-18-7-16,-7 4-12,5 5-7,12 4 18,14 4 43,9 0 4,12 4 90,23 0-51,10 6 0,6 0 12,-5 6-16,-10 11-3,-9 3-20,-15 1-10,-5 6 4,-7 3-6,0 2-2,0-1-1,0-6-5,0-4 2,32-8-5,29-9-12,29-4-29,15-10-156,3-18-252</inkml:trace>
  <inkml:trace contextRef="#ctx0" brushRef="#br0" timeOffset="34007.918">16437 6764 44,'0'0'0</inkml:trace>
  <inkml:trace contextRef="#ctx0" brushRef="#br0" timeOffset="34315.4033">16554 7074 1242,'0'0'142,"0"0"41,0 0-54,0 0-49,0 0-23,0 0-31,39 109 20,-30-30 5,-8-1-21,-1-1-14,0-4-7,-13-10-5,-1-12-4,3-10-40,9-9-38,2-13-53,1-12-150,17-7-284</inkml:trace>
  <inkml:trace contextRef="#ctx0" brushRef="#br0" timeOffset="34545.8782">16664 7349 437,'0'0'758,"0"0"-698,91-81 145,-34 63-90,14 8 16,4 10-53,-5 0-30,-11 22 4,-17 10-19,-16 10-12,-17 5 12,-9 6-28,-3 0 1,-18-6-4,-3-4-2,2-4-17,-1-3-57,-2-5-21,-4-10-54,-2-9-284,0-12-573</inkml:trace>
  <inkml:trace contextRef="#ctx0" brushRef="#br0" timeOffset="34699.1215">16842 7602 1414,'0'0'271,"107"-56"-231,-40 32 51,7 5-74,3 2 11,-2 4-28,-9 4-31,-12 2-41,-12 6-95,-15-1-151,-8 2-356</inkml:trace>
  <inkml:trace contextRef="#ctx0" brushRef="#br0" timeOffset="34847.4126">17447 7519 1623,'0'0'139,"0"0"-43,0 0 25,0 0-67,0 0-40,0 0-14,21-24 0,-18 24-89,2-5-49,8 1-158,6-7-528</inkml:trace>
  <inkml:trace contextRef="#ctx0" brushRef="#br0" timeOffset="35072.2061">17611 7163 1545,'0'0'21,"0"0"63,0 0-37,106 73 41,-43-27 5,-3 4-21,-8-4-34,-14 1-5,-12-3-7,-17-6-26,-9-3 0,0-5 0,-17-6-23,-9-6-35,-12-9-75,-8-9-44,-2-9-287</inkml:trace>
  <inkml:trace contextRef="#ctx0" brushRef="#br0" timeOffset="35184.1096">17730 7177 1401,'98'-51'218,"12"9"-218,2 12-8,-17 21-83,-25 9-137,-31 3-391</inkml:trace>
  <inkml:trace contextRef="#ctx0" brushRef="#br0" timeOffset="36091.0392">18344 7774 1166,'0'0'124,"0"0"-72,0 0 50,100-39-44,-48 39 32,3 0-55,-6 0-29,-13 0-2,-17 3-4,-12-1 1,-7-2-3,0 0-35,-9-20-2,-2-5-18,4-6 26,7-4 31,8 2 1,23-1 6,16 1 72,11 8-21,7 8 4,3 8 7,-8 9-19,-14 3-14,-21 24-20,-20 10-15,-8 8 8,-32 5-9,-6-1-2,5-3 1,15-4-16,21-9 9,26-7-6,41-6-13,26-18 3,14-2-98,-2-25-213,-19-16-515</inkml:trace>
  <inkml:trace contextRef="#ctx0" brushRef="#br0" timeOffset="37141.0348">9915 6001 379,'0'0'241,"0"0"-103,0 0 86,0 0-76,0 0 11,0 0-9,-6-26-71,21 26-10,13 12-18,17 8-4,13 4 10,9 4-25,1 0-8,-3 1 7,-8 0-27,-11-3 2,-10-2-6,-10-4 0,-9-6 5,-3-3-5,-6-2 0,-3-4 1,-4 2 0,1 4-2,-2 10 1,0 13 0,-11 9 18,-17 9-5,-5 0 8,-1-6 8,4-6-23,9-10-4,9-11-2,4-4-80,6-8-37,-4-7-190,-6 0-631</inkml:trace>
  <inkml:trace contextRef="#ctx0" brushRef="#br0" timeOffset="37735.7389">9372 5191 263,'0'0'873,"0"0"-796,0 0 95,0 0-120,0 0-1,0 0 60,-2 106-39,2-65-34,0-6-3,0-5-35,0-8 0,0-6 0,0-7-16,0-6-35,0-3-76,15-7-58,6-16-80,9-10-254</inkml:trace>
  <inkml:trace contextRef="#ctx0" brushRef="#br0" timeOffset="38062.6178">9439 4992 911,'0'0'260,"0"0"-141,0 0-2,0 0-68,0 0 6,0 0-24,73-17-23,-73 28-8,0 3 1,-2-4-1,-12 0-2,2-7 2,3-3 0,3 0 8,6 0 47,0-11 55,9-9-39,7-2-33,7 2-5,-4 4-8,-4 7-16,-6 9-9,-1 0-3,2 5-42,-1 19-13,2 8-48,-3 7-59,-2 2-75,-1-3-115,-2-1-303</inkml:trace>
  <inkml:trace contextRef="#ctx0" brushRef="#br0" timeOffset="38693.9571">9643 5383 430,'0'0'356,"0"0"-285,0 0 45,0 0-70,0 0 75,0 0 27,0-8-13,0 8-20,0 0-2,0 0-42,3 0-28,6 0-23,9 0-18,14 0-4,5 0-26,7 0-79,-11 3-127,-18 9-266</inkml:trace>
  <inkml:trace contextRef="#ctx0" brushRef="#br0" timeOffset="38835.0114">9623 5551 1392,'0'0'38,"0"0"68,0 0-66,104-26-22,-68 22-18,-3 3-4,-1 1-129,-3-2-158,-4-2-248</inkml:trace>
  <inkml:trace contextRef="#ctx0" brushRef="#br0" timeOffset="39185.8169">9992 5259 569,'0'0'511,"0"0"-367,9-96 59,9 76-104,2 8 9,-1 5-56,-2 7-24,-6 0-28,-3 10 4,-7 14-10,-1 12 6,0 3-15,-12 8 15,1 0-12,6-4 8,5-2 1,5-6 3,17-5 8,4-5 18,1-1 13,-3-4 20,-7-4-14,-8 1-15,-8-2-27,-1 4 6,-6 1-12,-15-3 3,-11-3-45,0-7-15,1-7-45,5-2-116,9-20-178</inkml:trace>
  <inkml:trace contextRef="#ctx0" brushRef="#br0" timeOffset="39355.4039">10326 5486 1382,'0'0'132,"0"0"76,0 0-132,0 0-18,0 0-41,0 0-17,14-7-31,-13 10-68,4 6-141,5-5-143,4-4-614</inkml:trace>
  <inkml:trace contextRef="#ctx0" brushRef="#br0" timeOffset="39616.6137">10556 5029 54,'0'0'1532,"0"0"-1489,0 0 27,0 0-54,5 80 15,-5-12 49,0 5-25,0-1-38,0 1-9,-2-3-6,-6-7-1,1-3-2,3-9-2,2-12-35,2-10 20,0-10-35,0-9 9,0-5-27,3-5-55,0-9-29,6-19-191,6-10-401</inkml:trace>
  <inkml:trace contextRef="#ctx0" brushRef="#br0" timeOffset="39746.3249">10692 5346 492,'0'0'425,"0"0"-415,0 0-10,0 0-31,0 0-112,0 0-358</inkml:trace>
  <inkml:trace contextRef="#ctx0" brushRef="#br0" timeOffset="40108.7796">10549 5175 1089,'0'0'268,"0"0"-156,0 0-20,0 0-78,9 111 59,-8-39 4,-1-1-42,0-1-19,5-7 9,2-8-24,4-9 3,5-13-3,5-10-1,10-10 0,9-10 0,2-3 0,-4-8 3,-9-15 1,-8-6-4,-12-5 0,-9-3-3,0 3 3,-10 4-6,-13 6 3,-2 8-5,0 10 3,1 6-3,0 0 1,2 0-11,5 9-4,0 1-52,7 2-70,2-2-87,5-3-252</inkml:trace>
  <inkml:trace contextRef="#ctx0" brushRef="#br0" timeOffset="40336.1589">10939 5132 1565,'0'0'110,"0"0"-33,0 0-13,0 0-45,0 0 8,8 108 0,-8-37 15,0 0-1,-4-8-37,2-7-1,0-6-3,2-8-49,0-6-39,3-14-82,18-17-280</inkml:trace>
  <inkml:trace contextRef="#ctx0" brushRef="#br0" timeOffset="40656.8931">11077 5291 1502,'0'0'42,"0"0"10,0 0-50,0 0 24,0 89 41,0-52-46,0-6-16,0-5-5,7-8 1,1-9 6,-2-4-7,-1-5 0,6 0 8,2-14-7,1-4 10,-5 2-7,-6 6-2,-3 6 28,0 4-22,0 0 5,0 1 3,0 21-14,0 12 2,0 10 23,0 6-9,-3 1 0,-3 0-18,0 5-22,-2-1-66,-2-1-217,-5-9-1013</inkml:trace>
  <inkml:trace contextRef="#ctx0" brushRef="#br0" timeOffset="41341.1701">7645 7799 1596,'0'0'56,"0"0"-10,0 0-34,4 78 6,9-10 80,-2 12-54,-1 2-30,-2-1-7,-5-4-7,1-10-21,2-14-57,11-18-115,8-24-332</inkml:trace>
  <inkml:trace contextRef="#ctx0" brushRef="#br0" timeOffset="41857.0472">7940 7935 1397,'0'0'14,"0"0"69,0 0-18,0 0-33,0 0-18,30 85-12,-17-30-1,7 1 1,3-8 0,3-6-2,-1-11 0,-7-13 0,-5-9 2,-2-9 3,-2 0-5,1-16 0,1-12-3,-4-6-6,-7-6 3,0-1 5,0-1-5,-12-4 12,0 8-6,8 1 9,4 5 9,4 7 23,26 8-6,6 11-18,1 6 17,-1 2-21,-6 26-6,-6 10 0,-9 9-2,-8 6-3,-7 4-2,0 1 0,0-4 4,0-8-2,9-10-2,6-12 0,7-12 2,5-11 0,0-1-2,-3-15 1,-6-14 18,-5-11-19,-13-6 7,0-4-1,-15-1-1,-10 5-5,-2 5 0,5 8 0,7 7-6,7 2-5,8 7-22,0 7-57,5 2-160,13 6-510</inkml:trace>
  <inkml:trace contextRef="#ctx0" brushRef="#br0" timeOffset="43405.4348">13210 6186 455,'0'0'132,"0"0"-32,0 0 4,0 0-17,0 0 8,0 0-10,-14-53-11,13 51 5,1 0 14,0 1 4,0 1-30,0 0-3,0 0-11,0 0-20,0 0-4,0 0-17,0 0-12,0 0 0,0 0-11,0 0-55,0 0-55,0 0-100,0 0-92,1 1-68</inkml:trace>
  <inkml:trace contextRef="#ctx0" brushRef="#br0" timeOffset="44377.3459">13080 6082 838,'0'0'178,"0"0"54,0 0-80,0 0-59,0 0 2,0 0-45,0-3-10,0 3-23,0 0-3,0 0 12,0 0-14,0 0 8,10 7 3,5 3-5,8 7 16,1 2-10,2 1-7,-5-3 10,0-1-21,-3-2 2,-4-3-1,5 0-7,-4-3 11,1 0-7,-1-1-4,0-2 22,-8-3-14,-1 1 5,-4-3 0,-2 0-13,0 0 10,0 0-10,0 0 0,0 0 15,0 0-13,0 0 10,0 0-6,0 0-6,0 0 0,0 0 0,0 0 0,0 0 0,0 0 0,0 1 0,0 1 0,0-1 0,-3 4 0,-2 3 0,-2 3 0,-3 6 0,-1 3 0,-5 5 0,-2 1 0,-5 4 0,1 0 0,-2-4 0,2-3 0,4-4 0,4-6 0,7-4 0,1-6 0,3 0 0,2-1 0,1-2 0,0 0 0,0 0 0,0 0 0,0 0 0,0 1 0,0-1 0,0 0 0,0 2 0,0-2 0,0 0 0,0 0 0,0 0 0,-2 0 0,2 0 0,0 0 0,0 0 0,0 0 0,0 0 0,0 0 0,0 0 0,0 0-35,3-6-73,13-10-1,4-7-130,2-4-215,-2-4-553</inkml:trace>
  <inkml:trace contextRef="#ctx0" brushRef="#br0" timeOffset="44992.8459">13180 6154 337,'0'0'772,"0"0"-647,0 0 58,0 0-85,0 0-13,0 0-31,-6-13-10,6 21-14,7 8 20,2 2 0,2 3-10,4-1 6,-3-3-38,1 1-5,-2-2 3,2 0-4,-1-3-1,-2-4-1,-2-1 1,-4-3-1,-3-3 0,-1-2 0,0 0-1,0 0 1,0 0-3,0 0 3,0 0 0,0 0 15,0 0-14,0 0-1,0 0 8,0 0-2,0 0-3,0 0-3,0 2 1,0 2-3,-8 5 3,-3 3-1,-2 3 20,-1 2-8,1 2 9,0 0-11,-3 5-6,-1-2 12,-4 2-16,1-4 0,1-1 0,6-6 0,2-6 0,5-3 0,5-3 0,1-1 0,0 0 0,0 0 0,0 0 0,0 0 0,0 0 0,0 0-15,0-13-52,7-1-24,2-3-25,-3-2-72,2-1-86,5 1-38,5-2-165</inkml:trace>
  <inkml:trace contextRef="#ctx0" brushRef="#br0" timeOffset="45457.845">13556 5461 117,'0'0'0</inkml:trace>
  <inkml:trace contextRef="#ctx0" brushRef="#br0" timeOffset="45849.3617">13396 5370 349,'0'0'80,"0"0"11,0 0 59,0 0 49,0 0-7,0 0-19,-57-77-17,65 70-71,7 2-13,1 5-30,4 0-17,-4 0-14,-1 10-10,-8 7 10,-5 4-11,-2 0-13,-3 2 10,-20-1-22,-3 0 3,5-3 1,3-5 11,12 0 8,6 0 4,3 2 12,19 1 67,3 0-7,-2 0-7,-7-1-19,-5 2-22,-8 3-1,-3-1-25,0 3 1,-17-3-7,-7-1 6,1-6-24,3-6-22,1-7-37,3-2-64,8-18-135,8-7-205</inkml:trace>
  <inkml:trace contextRef="#ctx0" brushRef="#br0" timeOffset="45998.3931">13550 5500 1214,'0'0'179,"0"0"4,0 0-94,0 0-9,0 0-65,0 0-15,3-2-7,-3 2-86,7 2-126,6-1-163</inkml:trace>
  <inkml:trace contextRef="#ctx0" brushRef="#br0" timeOffset="46312.5909">13741 5125 1027,'0'0'402,"0"0"-319,0 0 70,0 0-126,0 0-6,6 93 24,-6-27-7,-6-1-13,-6-5-11,-3-5-7,5-11 10,5-12-17,2-7 0,3-5-2,0 1 2,0 2 0,1-1 0,6 1 2,-2-4-8,-2-2 1,-1-1-13,-2-4 3,0-4-32,0-4-21,9-4-93,4 0-109,5-9-129</inkml:trace>
  <inkml:trace contextRef="#ctx0" brushRef="#br0" timeOffset="46554.1262">13914 5304 932,'0'0'17,"0"0"99,0 0-9,0 0 49,0 0-62,0 0-44,1-72-34,-1 72 16,0 0-15,0 0-5,0 0-10,0 0-2,0 0-24,0 0-64,0 0-182,0 0-205</inkml:trace>
  <inkml:trace contextRef="#ctx0" brushRef="#br0" timeOffset="46942.9465">13720 5187 1105,'0'0'157,"0"0"-77,0 0-52,0 104 76,4-49 19,4 3-68,2-3-25,-1-3-14,3-9-11,-3-2 7,0-9-12,1-6 0,-2-8 5,-3-9-4,1-6 6,-2-3 0,2 0-5,7-9 24,6-16-26,4-4-5,-4-9 4,-1 3-5,-9 4 3,-3 7-1,-3 8 4,-3 10-1,0 3 1,-9 3-4,-13 0-5,-6 0-2,-1 11 1,8-2-8,6-1-12,8-5-3,7-2-61,0-1-73,15 0-202,7 0-548</inkml:trace>
  <inkml:trace contextRef="#ctx0" brushRef="#br0" timeOffset="47137.8956">14079 5300 1556,'0'0'64,"0"0"69,0 0-97,0 0-6,0 0-22,12 112 26,-10-60 4,-2-5-35,0-7-3,0-6-6,1-7-65,4-10-62,4-14-294</inkml:trace>
  <inkml:trace contextRef="#ctx0" brushRef="#br0" timeOffset="47459.107">14254 5243 1480,'0'0'45,"0"0"108,0 0-118,0 0-35,0 0 0,9 107 15,1-65-13,3-6-2,7-9 0,-2-10-2,3-11-5,1-6-7,-1-3 14,0-17 9,-3-9-6,-3 2 18,-8 0 8,-3 5 2,-4 10 5,0 6-15,0 6-14,0 0-6,0 24-1,0 17-1,-7 15 1,-2 2 7,-1 7-4,1 0-3,-2 3-58,-1-2-57,-2-2-332</inkml:trace>
  <inkml:trace contextRef="#ctx0" brushRef="#br0" timeOffset="48112.1618">13586 6793 803,'0'0'56,"0"0"111,0 0 1,0 0 22,0 0-54,0 0-10,-59-27-56,59 27-17,14 4-9,5 12-20,10 8 25,3 4-14,0 2-16,-5 1 11,-5-2-19,-5 0-3,-4-5-6,-3-5 0,-1-5 5,-2-5-6,-4-4-1,-1-5 19,-1 0-5,-1 0-1,5-8-13,0-9 0,8-8 0,3-4 0,7-4 0,2-1 0,8-3 0,7-1 0,9-2 0,6 1 0,2 4 0,7 7-110,3 9-114,5 5-494</inkml:trace>
  <inkml:trace contextRef="#ctx0" brushRef="#br0" timeOffset="48496.3065">15708 6766 228,'0'0'136,"0"0"-81,0 0-22,0 0-33,0 0-56,0 0-110,-37-28-38</inkml:trace>
  <inkml:trace contextRef="#ctx0" brushRef="#br0" timeOffset="48808.6229">15708 6766 23,'-79'-51'281,"75"44"-97,2-2 39,2 3 1,0 0-15,0-2-11,5 5-45,8-2-43,2 5-31,4 0-11,3 8-27,4 15-3,2 0 0,1 4-13,-2 0 13,-4-3-26,0-2 7,-4-3 3,-1-7-11,-9-5 3,-4-4-14,-1-3 6,-4 0 9,0 0-6,4-7-2,5-10-7,7-7 0,4-4 0,4 0 0,1-1 0,-3 4 0,1 1 0,-1 5 0,-4 2 0,-1 4 0,-4 6-97,2 3-59,0 1-172,-6 3-507</inkml:trace>
  <inkml:trace contextRef="#ctx0" brushRef="#br0" timeOffset="49710.6042">14202 7062 1001,'0'0'198,"0"0"35,0 0-110,0 0-19,0 0-35,0 0-14,37 78-23,-30-43-10,-2 0-2,-4-2-18,-1-2-2,0-6 0,0-8-40,0-8-18,0-9-138,9 0-166,11-23-292</inkml:trace>
  <inkml:trace contextRef="#ctx0" brushRef="#br0" timeOffset="49980.5314">14306 6802 844,'0'0'426,"0"0"-258,0 0-4,0 0-86,0 0-26,0 0-34,15-48-18,-15 68 0,0 3-3,-9-2 4,-10-3-6,4-5-9,3-12 2,7-1 12,5 0 2,0-8 27,5-12 7,15-3-13,6-2 13,1 5-17,-4 8-16,-6 7-3,-4 5-35,-2 10-49,0 22-195,2 13-230</inkml:trace>
  <inkml:trace contextRef="#ctx0" brushRef="#br0" timeOffset="50184.5742">14485 7336 445,'0'0'1222,"0"0"-1183,0 0 75,10 81-24,-10-41-24,0 2 5,-4-1-71,-8 1 0,0-6 0,0-3 0,-1-10-87,5-11-38,7-12-79,1-4-366</inkml:trace>
  <inkml:trace contextRef="#ctx0" brushRef="#br0" timeOffset="50656.4634">16251 6532 1083,'0'0'375,"0"0"-201,0 0-40,0 0-84,0 0-7,0 0 12,3 89-7,-6-45-16,-12 1-25,0-3-4,0-3-6,3-5-40,8-6-76,4-11-31,0-14-367</inkml:trace>
  <inkml:trace contextRef="#ctx0" brushRef="#br0" timeOffset="50941.2369">16252 6344 1171,'0'0'211,"0"0"-93,0 0-1,0 0-42,0 0-13,0 0-47,44-69-15,-44 81-11,0 1 11,0 1-2,0-2 2,-3-5 0,0-4-1,1-3 1,2 0 0,0 0 0,0-2 5,0-11 34,0-1-21,0-1-2,3 5-16,2 6-22,3 4-28,6 15-172,5 20-287</inkml:trace>
  <inkml:trace contextRef="#ctx0" brushRef="#br0" timeOffset="51329.6009">16420 6729 1084,'0'0'348,"0"0"-319,0 0 62,0 0-70,0 0 24,0 0-25,-21-71 1,21 58 12,0-3 12,6 5-14,3 4-17,-2 5 27,3 2-25,3 8-4,6 16-12,-3 14 0,-2 6 4,-13-1-4,-1-1 0,-6-4 3,-13-6-3,-3-7-1,0-11-2,6-7-6,4-7 3,-1 0 12,7-15-6,0-5 18,3 1 5,3 5 19,0 7-4,0 0-20,15 4-11,25 3-7,21 0-30,18 7-29,2 12-62,-10-4-163,-15-3-525</inkml:trace>
  <inkml:trace contextRef="#ctx0" brushRef="#br0" timeOffset="54848.0341">3774 9893 1209,'0'0'260,"0"0"-240,0 0 71,0 0-47,0 0-11,20 84 34,-10-35-39,-7 0-23,-2-4 5,-1-6-10,0-10-5,0-11-44,2-14-133,1-4-221,-1-25-482</inkml:trace>
  <inkml:trace contextRef="#ctx0" brushRef="#br0" timeOffset="55132.313">3796 9588 892,'0'0'452,"0"0"-423,0 0 59,0 0-36,0 0 4,0 0-32,26 0-21,-43 30-6,-5 0-3,1-7-8,3-7 0,6-9-1,5-7 15,7-7 16,0-20 36,6-9 14,16-3-13,3 4-22,4 3 8,-4 10-38,2 12-1,-3 10-2,1 20-74,-1 28-124,-11 19-135,-2 11-371</inkml:trace>
  <inkml:trace contextRef="#ctx0" brushRef="#br0" timeOffset="55350.6708">4059 10260 1301,'0'0'283,"0"0"-201,0 0 15,0 0-25,0 0 12,-3 95-10,-3-40-20,-3 2-54,-1-2 0,-1-1 0,-4-6 0,0-5-15,-1-9-114,7-15-18,9-16-218,3-6-722</inkml:trace>
  <inkml:trace contextRef="#ctx0" brushRef="#br0" timeOffset="55620.3115">4538 10207 941,'0'0'350,"0"0"-242,0 0 91,0 0-77,0 0-41,0 0-30,89-5-3,-50 4-43,-3 1-5,-12 0-1,-8 0-61,-7 0-19,-6 4-107,0 3-156,2 0-257</inkml:trace>
  <inkml:trace contextRef="#ctx0" brushRef="#br0" timeOffset="55770.8944">4468 10386 1240,'0'0'149,"0"0"87,0 0-95,0 0-67,0 0-34,0 0-40,121 0-9,-62 0-88,-5 0-189,1-5-594</inkml:trace>
  <inkml:trace contextRef="#ctx0" brushRef="#br0" timeOffset="57055.515">6181 9453 579,'0'0'465,"0"0"-305,0 0 108,0 0-91,0 0-69,0 0-41,-1 50-33,13 23 54,0 5-54,-8 3-10,-4-6-11,0-7-12,0-7-2,-7-8-33,1-11-85,3-14-13,3-19-291,7-9-856</inkml:trace>
  <inkml:trace contextRef="#ctx0" brushRef="#br0" timeOffset="57292.8246">6428 9649 1171,'0'0'256,"0"0"-164,86-62 75,-14 56-99,17 6-7,-1 7 7,-10 27-29,-20 14-29,-22 8 11,-24 7-20,-12 3 0,-8-4 2,-22-2-3,-2-9-2,2-5-32,0-8-46,0-4-6,3-12-154,-1-9-205</inkml:trace>
  <inkml:trace contextRef="#ctx0" brushRef="#br0" timeOffset="57466.9814">6530 9994 1585,'0'0'55,"129"-36"79,-50 25-74,0 5 5,-3 4-31,-11 2-34,-8 0-14,-9 0-59,-5 5-49,-9 2-150,-2 3-444</inkml:trace>
  <inkml:trace contextRef="#ctx0" brushRef="#br0" timeOffset="57625.3556">7239 9968 1498,'0'0'118,"0"0"27,0 0-50,0 0-49,0 0-10,0 0-36,30-53-24,-30 60-46,0 10-17,0-5-123,12-7-253</inkml:trace>
  <inkml:trace contextRef="#ctx0" brushRef="#br0" timeOffset="57847.2437">7446 9736 1439,'0'0'54,"0"0"78,0 0-54,0 0-62,0 0 28,76 103 42,-33-49-26,-2 0 2,-7-4-28,-15-2-17,-16-3-12,-3-3-5,-22-9-10,-15-5-18,-9-15-78,-2-12-10,5-1-189,10-29-477</inkml:trace>
  <inkml:trace contextRef="#ctx0" brushRef="#br0" timeOffset="57960.4117">7485 9702 1290,'0'0'182,"161"-70"-147,-60 55 60,1 15-81,-14 1-14,-25 32-122,-32 10-242</inkml:trace>
  <inkml:trace contextRef="#ctx0" brushRef="#br0" timeOffset="58252.0807">5736 10549 1536,'0'0'112,"0"0"-52,153 16 33,-16-3 9,57 1 8,51-2-76,55-1-34,32-3 0,4-2 0,-22 0 0,-51-1 0,-56-2-89,-56-3-44,-47 0-21,-50-15-314</inkml:trace>
  <inkml:trace contextRef="#ctx0" brushRef="#br0" timeOffset="59068.2339">6198 11006 893,'0'0'314,"0"0"-217,82-64 67,-19 52-46,-1 12-22,-7 0-48,-13 27-17,-24 10-31,-18 9 0,-20 7-2,-35 5 0,-10-2-10,-4-6-14,18-9-20,21-11 42,27-6-12,5-7 16,34 0 38,13-2 27,2-2 7,-5 1 3,-13-3-22,-15 4-13,-9 3-40,-9 7 2,-16 4-4,-25 7 1,-18 3-17,-6-7-41,4-8-29,9-16 6,22-8-165,27-37-275</inkml:trace>
  <inkml:trace contextRef="#ctx0" brushRef="#br0" timeOffset="59310.6616">6651 11054 1409,'0'0'68,"0"0"-35,81 80 102,-45-29-37,-2 4-28,-10 3-33,-9-1 8,-12-4-28,-3-1-7,-17-5-9,-14-4-1,-2-11-2,0-9-47,-1-15-32,6-8-67,4-15-256,6-25-749</inkml:trace>
  <inkml:trace contextRef="#ctx0" brushRef="#br0" timeOffset="59437.9874">6638 11107 1208,'0'0'303,"100"-84"-249,-32 55 90,7 7-103,2 14-29,-9 8-12,-16 13-28,-18 19-164,-18 8-214</inkml:trace>
  <inkml:trace contextRef="#ctx0" brushRef="#br0" timeOffset="59617.808">6980 11456 1610,'0'0'70,"141"-43"-24,-59 24 34,-3 6-35,-9 7-45,-16 3-14,-15 3-45,-17 0-111,-10 0-178,-3-8-496</inkml:trace>
  <inkml:trace contextRef="#ctx0" brushRef="#br0" timeOffset="59790.9124">7336 11212 1349,'0'0'352,"0"0"-276,0 0 65,0 0-73,0 0-7,-28 75-61,11-10 0,-2 5 0,6 0 0,2-2 0,11-3 0,0-11-74,11-11-94,18-23-175,8-20-984</inkml:trace>
  <inkml:trace contextRef="#ctx0" brushRef="#br0" timeOffset="60009.6802">7700 11036 1480,'0'0'39,"0"0"113,30 117-51,-30-56-9,0 2-15,-5 4-33,-20-1-9,1-3-27,6-2-2,8-10-6,10-10-81,7-12-45,23-17-151,6-12-580</inkml:trace>
  <inkml:trace contextRef="#ctx0" brushRef="#br0" timeOffset="60247.9619">7929 11198 756,'0'0'694,"0"0"-637,126-27 124,-71 27-96,-1 14-11,-6 16-19,-10 10-25,-12 9 0,-17 2-30,-9 2 8,0 0 7,-12-4-13,-1-4-4,2-8 2,2-6-78,-3-8-36,-8-9-156,-3-12-389</inkml:trace>
  <inkml:trace contextRef="#ctx0" brushRef="#br0" timeOffset="60391.1961">8031 11521 1475,'0'0'70,"89"-38"81,-38 23-63,-3 5-45,6 5-14,-5 2-29,-3 3-52,-3 0-56,-7 0-204,-5 0-403</inkml:trace>
  <inkml:trace contextRef="#ctx0" brushRef="#br0" timeOffset="60548.0094">8607 11486 1519,'0'0'257,"0"0"-174,0 0 73,0 0-124,0 0-32,0 0 0,64-55 0,-64 57-3,-2 12-150,-7 3 25,2-6-270,3-6-967</inkml:trace>
  <inkml:trace contextRef="#ctx0" brushRef="#br0" timeOffset="60734.6321">8798 11325 1568,'0'0'193,"0"0"-171,0 0 89,92 19-47,-77 27-21,2 9 0,-4 4-40,-3-3-3,-2-7 0,-6-7 0,-2-11-23,0-8-77,-11-9-54,-22-12-194,-6-2-546</inkml:trace>
  <inkml:trace contextRef="#ctx0" brushRef="#br0" timeOffset="60856.9277">8729 11405 1478,'0'0'212,"171"-67"-157,-69 47 28,-2 9-81,-12 11-2,-12 0-54,-15 4-257,-6 3-836</inkml:trace>
  <inkml:trace contextRef="#ctx0" brushRef="#br0" timeOffset="61259.549">9385 10730 1521,'0'0'125,"0"0"-46,0 0-14,0 0-24,0 0 3,0 0-43,-3-6-1,-19 17-25,-5 1-13,5-5 13,10-3-22,6-4 8,6 0 22,10-12 16,22-7-8,8 2-32,9 5-63,2 6-89,-8 6-229</inkml:trace>
  <inkml:trace contextRef="#ctx0" brushRef="#br0" timeOffset="62055.792">9918 10423 787,'0'0'297,"0"0"-173,36-73 90,0 62-108,7 10-2,0 1-31,-6 14-55,-11 17-6,-12 8-12,-14 9 4,-14 4-10,-27-2 6,-7-4-15,2-4 14,15-10-14,15-6 14,16-1 0,10-4 1,27 3 51,12-2-4,2-2 25,-3 1-1,-12-1-25,-15 2-20,-14-1-26,-7 4 7,-18 0-17,-22 0 10,-12-6-56,-4-9-30,6-7-38,14-3-146,21-26-277</inkml:trace>
  <inkml:trace contextRef="#ctx0" brushRef="#br0" timeOffset="62251.0297">10483 10660 1476,'0'0'206,"0"0"-115,0 0 16,0 0-46,0 0 6,0 0-67,34 7-1,-34 8-7,0 4-70,0 0-30,-6-1-36,-2-7-184,5-4-321</inkml:trace>
  <inkml:trace contextRef="#ctx0" brushRef="#br0" timeOffset="62663.0127">10819 10386 1088,'0'0'159,"0"0"25,0 0-14,0 0-39,0 0-64,0 0-45,-2 41-15,-23 34 13,-5 13 13,6 6-14,9-9-13,12-4 7,3-13-13,12-17-5,13-12 4,1-17-8,4-13 2,-6-9-6,0-9 9,-2-22-3,-7-8 3,-2-7 0,-8-1 1,-5 6-8,0 8 0,-6 7 0,-12 10-5,-2 11 15,-4 5-29,-2 3 4,0 15-9,6 1-42,11 0-96,7-5-146,2-4-307</inkml:trace>
  <inkml:trace contextRef="#ctx0" brushRef="#br0" timeOffset="63016.9301">11148 10539 967,'0'0'237,"0"0"-11,0 0-58,0 0-33,0 0-50,0 0-27,11 0-28,-10 43-23,-1 23 37,0 12-10,-12 1-10,-7-4 3,2-11-27,7-13-3,9-10-50,1-13-82,13-19-34,11-9-348</inkml:trace>
  <inkml:trace contextRef="#ctx0" brushRef="#br0" timeOffset="63359.6575">11432 10551 1310,'0'0'55,"0"0"73,0 0-31,0 0-43,0 0 13,-27 114-13,24-53-17,3-4-16,0-4-14,11-12 0,3-13-7,1-13 0,-3-7-3,2-8 3,2-6 0,-1-19 3,4-8-2,-4-4 8,0 3-9,-6 9 0,-4 11 20,-4 9 2,-1 5 9,0 26-27,0 23-1,0 16 26,0 10-7,0-2-12,0 0-5,0-4-5,0-5-74,-12-9-60,-9-14-252</inkml:trace>
  <inkml:trace contextRef="#ctx0" brushRef="#br0" timeOffset="64395.1203">12553 10965 648,'0'0'195,"0"0"-120,0 0 35,0 0-13,0 0 21,0 0-38,0 0-7,5 0 0,19 0-11,18 0 31,23 0-28,16 0-14,9 0-21,3 0-22,-9 0-8,-20 0-15,-21 4-65,-30 6-139,-13 3-328</inkml:trace>
  <inkml:trace contextRef="#ctx0" brushRef="#br0" timeOffset="64576.1786">12536 11137 1493,'0'0'62,"0"0"44,0 0-33,0 0-28,124 7-5,-49 3-28,9 0-12,-3 0-59,-1-5-107,-11-5-317</inkml:trace>
  <inkml:trace contextRef="#ctx0" brushRef="#br0" timeOffset="67148.5206">13951 8196 237,'0'0'0,"0"0"-40,0 0-77</inkml:trace>
  <inkml:trace contextRef="#ctx0" brushRef="#br0" timeOffset="67477.7134">14000 8511 902,'0'0'173,"0"0"11,0 0-39,0 0-91,0 0 54,131 9-63,-59-3-36,7-6-9,-10 0-60,-13 0-36,-20-10-153,-22-9-170</inkml:trace>
  <inkml:trace contextRef="#ctx0" brushRef="#br0" timeOffset="68024.9318">14263 8448 935,'0'0'384,"0"0"-327,0 0 41,0 0-25,0 0 12,0 0-65,40-24-13,-40 49-6,0 4 11,0-3 20,0-2-26,0-4-3,0-3-3,0-3-6,-3 3-23,-6 5-64,0 3-21,0 1-19,0-2-72,6-5-93,3-10-317</inkml:trace>
  <inkml:trace contextRef="#ctx0" brushRef="#br0" timeOffset="68520.0865">14170 8574 1095,'0'0'133,"0"0"45,82 0-76,-50 2-7,-10 4-24,-10 4-64,-12 1-6,0-1-2,-27 4-30,-16-2-3,-15-5-21,-7-7-8,7 0 18,19-3 10,16-11 35,23-5 18,7-2 54,29-1 38,13 0-27,9 3-18,3 4-13,-4 7-21,-14 4-19,-14 4-12,-16 0-9,-13 15-44,-12 5-55,-31 3-116,-15-4-272</inkml:trace>
  <inkml:trace contextRef="#ctx0" brushRef="#br0" timeOffset="69786.9914">2958 13162 1101,'0'0'152,"0"0"-66,0 0 31,85-29-54,-25 65-3,5 18 38,-5 14-41,-18 3-32,-17 0-9,-14-4-11,-8-9-1,-3-16-4,4-16 0,2-17-5,12-9 2,12-31-6,16-19 6,-1-20-10,-2-6 12,-13-3 1,-14 1 0,-11 9 14,-5 16-12,0 19 5,0 21 5,-9 13-12,-2 11 0,-7 21-10,2 7 10,1 5-3,6-1 4,8-1-1,1-5 0,1-4 1,23-2-2,12-3-36,9 0-103,4-1-135,-7 1-481</inkml:trace>
  <inkml:trace contextRef="#ctx0" brushRef="#br0" timeOffset="70498.857">3601 13772 1204,'0'0'319,"0"0"-300,0 0 36,0 0 39,0 99-11,0-44-37,0 6-37,-3 2 7,-11-1-16,-6-1 0,0-8-9,2-7-20,6-17-2,5-12-24,7-14-11,0-3 36,7-19 16,11-11 14,2-6 5,-1 0-5,-5-1 27,-6 3-20,-8 3-4,0 3 3,0 4-6,-6 6-12,-2 4 11,3 4-9,4 1 10,1 3-16,0 1 0,0-2 5,1 0-5,5-1 3,1 1 7,-1-4 2,-1 1-3,-2-2 5,0-5-9,0-5 9,2-7-5,2-6 3,5-1 4,10 1 0,6 5 7,5 8 0,-6 6 20,-7 7 8,-10 5-8,-9 4-6,-1 0-21,0 10 4,0 12-10,-8 8 6,-6 0 0,-5 2 1,-1 2 1,-4-4 3,1-2-2,0-6-2,10-8 13,5-7-14,7-6 10,1 1 25,0 5-5,3 7-3,12 7 1,6 9-7,1 5 13,-4 0-23,-2 2-9,-5 1 4,-2-2-2,1-6-8,1-4-13,2-9-48,-1-6-20,4-9-134,-2-2-81,-2-3-165</inkml:trace>
  <inkml:trace contextRef="#ctx0" brushRef="#br0" timeOffset="71000.3758">3920 14127 825,'0'0'228,"0"0"-113,0 0 64,0 0-63,0 0-43,96-68-15,-77 68-25,-1 5-27,-9 17 2,-3 5-8,-6 7-8,-3 3 5,-20 0-38,-8-3-7,3-2-9,7-8 9,9-7 39,12-5 9,4-5 14,25-2 109,8 2-14,5 0-18,-9 1-17,-9 2-15,-11 4-22,-9 5-35,-4 3 2,-4 5-8,-25 2-6,-12 1-54,-5-7-19,4-8-74,8-15-233,14 0-380</inkml:trace>
  <inkml:trace contextRef="#ctx0" brushRef="#br0" timeOffset="71258.8372">4202 14118 89,'0'0'575,"0"0"-405,85 91 78,-60-51-68,-4 0-15,-3-2-35,-6-7-27,-4-3-33,-6-3-10,-2 1-46,-8-4-6,-20 2-6,1-7-2,-6-5-32,0-7-109,5-5-197,8-15-309</inkml:trace>
  <inkml:trace contextRef="#ctx0" brushRef="#br0" timeOffset="71369.9559">4329 14151 669,'0'0'771,"127"-72"-718,-53 43 1,2 2-40,0 8-14,-7 2-150,-5 1-589</inkml:trace>
  <inkml:trace contextRef="#ctx0" brushRef="#br0" timeOffset="71739.2928">5379 13566 1195,'0'0'194,"0"0"-4,0 0-66,0 0-56,0 0 1,119-8-34,-52 6-21,-3 2-14,-10 0-33,-20 2-35,-15 13-87,-14 0-205,-5-2-256</inkml:trace>
  <inkml:trace contextRef="#ctx0" brushRef="#br0" timeOffset="71895.6259">5438 13762 1404,'0'0'203,"0"0"-128,0 0-2,0 0-58,102-36 17,-63 34-32,4 2-34,2 0-96,4 5-135,6-4-231</inkml:trace>
  <inkml:trace contextRef="#ctx0" brushRef="#br0" timeOffset="72653.0762">6651 13605 1066,'0'0'328,"0"0"-197,0 0 11,0 0-70,0 0-56,0 0-9,-5 70 20,5-15-12,0 1-6,-10-1-9,-2-5-6,2-12 5,6-9-49,4-12-66,0-14-129,0-3-199,6-16-266</inkml:trace>
  <inkml:trace contextRef="#ctx0" brushRef="#br0" timeOffset="72920.6275">6651 13295 1148,'0'0'234,"0"0"-77,84-77-30,-63 74-67,-5 3-24,-9 7-33,-7 15 2,0 5-3,-19 2-4,-14-4-2,-1-7-9,4-9 7,12-9-6,11 0 12,7-11 15,0-11-12,18-3 13,8 2-14,7 6-2,-1 12-14,3 5-67,-5 25-160,-6 18-185,-6 15-471</inkml:trace>
  <inkml:trace contextRef="#ctx0" brushRef="#br0" timeOffset="73110.2982">6781 13933 1485,'0'0'174,"0"0"-117,0 0 31,0 0-11,0 0-2,24 88-33,-23-45-21,-1 1-7,0 2-10,1-3-4,3-2-3,0-7-72,2-5-45,3-12-87,5-14-347</inkml:trace>
  <inkml:trace contextRef="#ctx0" brushRef="#br0" timeOffset="73320.7098">7578 13617 1535,'0'0'202,"0"0"-199,0 0 23,0 0 2,-56 116 20,4-51-22,-6-4-25,3-6-2,10-14-45,14-15-50,13-15-150,9-11-354</inkml:trace>
  <inkml:trace contextRef="#ctx0" brushRef="#br0" timeOffset="73492.0003">7284 13662 730,'0'0'774,"0"0"-705,0 0 51,0 0-48,0 0-34,98 52 7,-68 6-8,1 3-33,-1-2 0,-3-4-8,0-7-38,0-4-50,3-12-139,-1-10-215,6-14-453</inkml:trace>
  <inkml:trace contextRef="#ctx0" brushRef="#br0" timeOffset="73837.4321">7837 13779 697,'0'0'278,"12"-95"-157,-1 61 145,3 8-84,3 6-54,8 8-44,-1 4-45,4 8-19,-2 0 3,-7 17-23,-6 11-1,-11 13 0,-2 5-6,-21 7 6,-10 0-18,-2-3-2,9-11 19,11-9-8,10-10 10,3-4 1,16-1 14,14 1 31,8 1-12,0-3 2,-7 3 13,-7 0-26,-13 3-15,-11 5-8,-3 0-3,-27-2-3,-9-2-37,-4-11-39,5-10-2,9-2-89,9-27-161,16-11-244</inkml:trace>
  <inkml:trace contextRef="#ctx0" brushRef="#br0" timeOffset="74048.4356">8219 13704 650,'0'0'769,"0"0"-698,82 22 86,-45 6-42,1 9-35,-1 9 3,-8 2-46,-9 3 0,-10-9-15,-10 1-21,0-8-1,-24-5-9,-7-7-67,-6-10-25,-3-13-102,5-2-319</inkml:trace>
  <inkml:trace contextRef="#ctx0" brushRef="#br0" timeOffset="74160.6777">8312 13635 1263,'0'0'215,"89"-70"-98,-23 50-21,19 9-85,19 11-11,12 0-136,14 3-314</inkml:trace>
  <inkml:trace contextRef="#ctx0" brushRef="#br0" timeOffset="74467.9885">9576 13980 1335,'0'0'244,"0"0"-173,0 0 53,0 0-59,142 0 12,-60 0-54,0 0-23,-13 2-17,-23 10-80,-27-2-41,-19 1-276,-1-3-495</inkml:trace>
  <inkml:trace contextRef="#ctx0" brushRef="#br0" timeOffset="74596.0503">9521 14170 1622,'0'0'112,"87"-16"-4,0 2-60,18 8-21,4 6-27,4 0-111,-1 5-388</inkml:trace>
  <inkml:trace contextRef="#ctx0" brushRef="#br0" timeOffset="76722.3637">11105 14107 311,'0'0'209,"0"0"-205,-79-23-4,66 23 149,5 0 90,-1 12-55,-14 26 5,-22 23-7,-27 21-43,-33 18-37,-25 6-43,-8 0-24,-2-6 12,10-6-33,14-8-7,14-5-7,14-9-1,18-6-19,15-13-49,13-18-78,21-19-125,21-16-130,18-30-90</inkml:trace>
  <inkml:trace contextRef="#ctx0" brushRef="#br0" timeOffset="76911.7991">11327 14352 1169,'0'0'235,"0"0"-220,-92 34 30,13 13 86,-15 13-15,-3 12-70,-4 5-30,-1 0 4,0-1-20,0 4-6,5-2-10,10 1-108,11-10-250,16-15-390</inkml:trace>
  <inkml:trace contextRef="#ctx0" brushRef="#br0" timeOffset="93916.8359">21049 3820 1232,'0'0'127,"0"0"-84,0 0-42,0 0 2,139 26-3,31-23 144,87-3-38,77-19-52,62-18-17,36-11-27,-12-9 20,-42 4-30,-68 7 0,-80 10 13,-75 13-13,-64 10-3,-49 9 1,-29 4-12,-13 0-36,-41 0-97,-29 13-71,-34 7-72,-31 9-313</inkml:trace>
  <inkml:trace contextRef="#ctx0" brushRef="#br0" timeOffset="94434.933">21018 5005 294,'0'0'139,"0"0"-38,0 0 32,0 0 28,0 0-54,0 0-8,48 62 13,-14-62-7,29-1 17,65-17 5,84-13-47,91-8 1,77-5-23,44 2-21,2 3 18,-40 7-40,-56 8-10,-73 7 10,-69 3-15,-66 7-10,-56 3-40,-47 4-62,-32 0-130,-63-4-412</inkml:trace>
  <inkml:trace contextRef="#ctx0" brushRef="#br0" timeOffset="95566.979">21284 7282 1090,'0'0'105,"85"0"-93,25 0 18,55-17 150,65-5-80,45-2-27,32 1-31,6 4-24,-19-1 25,-27 4-43,-45 2 0,-52 7-1,-56 4 1,-56 3-14,-52 3-145,-35 11-257,-63 8-240</inkml:trace>
  <inkml:trace contextRef="#ctx0" brushRef="#br0" timeOffset="95851.022">21185 8160 1315,'0'0'58,"0"0"-57,0 0 15,166-34 90,-14 20 1,76-8-26,71 0-24,38-1-29,11 1 14,-24 7-1,-34 2-38,-53-1 14,-43 3-17,-53-2-13,-59 1-14,-50 3-64,-44-2-49,-67-7-245</inkml:trace>
  <inkml:trace contextRef="#ctx0" brushRef="#br0" timeOffset="96804.6663">21018 5542 648,'0'0'5,"0"0"78,-63-86 16,32 69-25,6 6 50,10 8-15,11 3-5,4 0-4,0 9-73,16 29 11,15 28-35,13 36 69,7 25 20,3 14-30,-9 4-34,-9-3-8,-6-7-13,-5-6 46,0-6-50,1-6 16,2-3 7,-3-11-22,-2-11 6,-2-14-10,-8-15 0,-4-16 1,-4-11-1,-4-14 0,1-8-4,-2-8 8,0-3-4,0-2 0,0-1 3,0 0 7,0 0-10,0 1 0,0-1-3,0 3 1,0-3 1,0 3-4,0-3 5,0 0 4,0 0-4,0 0 0,0 0 2,0-3-1,-6-7-2,-1-4-7,0-6 8,3-8-1,4-16 1,0-15 0,3-20-2,9-15 5,-9-15-9,-3-11 6,-14-14-4,-21-26-16,-12-19 7,-5-15 4,7 10 8,15 34-11,14 34 7,16 44 5,0 23 0,0 18 0,0 15 0,0 7-2,0 5-3,0 4 1,0 0-2,0 0-21,0 0-42,0 0 27,0 2-82,1 17-140,9 12 91,-9 1-118,-1-6-143</inkml:trace>
  <inkml:trace contextRef="#ctx0" brushRef="#br0" timeOffset="98776.7565">20766 3774 642,'0'0'8,"0"0"15,0 0-21,91-12 31,-86 10 75,-5 2-40,0 0-14,0 0-46,0-1 5,0 1 71,0 0-15,0-2 24,5-1-17,0-2-38,0 2-31,-2-1-7,-2 4-1,-1 0-14,0 0-2,6 0-14,-2 0 8,5 1 23,3 8-7,0-4 7,-4 0 0,-1-3-1,-2 0 4,0-1-3,-2 0 0,2-1 4,-2 0 1,-1 3-5,2-3 0,-2 0 21,-2 0-19,0 0 21,0 0 4,0 0-12,0 0 13,0 0-28,-6 0 0,-21 0 2,-18 3 4,-25 0-1,-12 1 7,-8 3-9,-1-1 20,6 0-23,2 4 0,4-3 8,6 0-3,4-3-5,9-1 0,7 0 1,-2 1-6,-8-1 5,-10 2 0,-8-3-2,2 0 5,12 0-3,21-1 0,19 1 1,16-2-8,7 0 7,4 0 0,0 0-2,0 0 7,0 0-5,0 0 0,0 0 4,0 0 2,0 0-6,0 0 0,0 0 2,0 0-1,0 1-2,0-1 1,0 0 0,0 0-10,0 2 10,0-2 0,0 0-5,0 1 7,0-1-4,0 1 1,0 2 1,0 0-4,0 3 4,0 2 0,0 1-2,-1 8 9,-1 5-7,1 3 0,-2 1 6,-3 1-1,-1-2-5,0-1 0,-3-4 10,2-3-4,1-3-2,1 0-4,0 3 6,6 14 6,0 16-12,0 20 0,18 19 33,2 19-26,-3 8 13,-5 3-13,-12-1-1,0-7 24,-12-7-30,-5-13 0,0-14 15,5-17-11,3-14-4,6-13 0,3-7 4,0-9-5,0-6 1,0-3 0,0-4 4,0-1 4,0 0-8,0 0 5,0 0-2,0 0 42,0 0-42,0 0-1,0 0 22,-2 0-17,2 0-1,0 0-6,0 0 9,0 0-8,0 0-1,0 0 0,0 0-13,-1 0 13,1 0-1,0 0-4,-3 0 5,3 0-5,0 0 5,0 1 0,-9-1-2,-12 3 9,-34-1-7,-45-2 5,-57 0-1,-49 0 35,-39 0-39,-29 7 0,-4 3-4,12 4 15,38 1-11,50-3 0,47-7 1,42-4-12,23-1 11,14 0-28,8 0 9,2 0-74,11 0-41,19 0-173,12 0-349</inkml:trace>
  <inkml:trace contextRef="#ctx0" brushRef="#br0" timeOffset="99945.987">21414 8243 334,'0'0'125,"0"0"39,0 0-7,-17-80 4,17 68-16,0 2-38,0 7-21,0 0 21,0 0-62,-27 3-13,-25 0-21,-33 0-5,-36 8-8,-23 10 2,-18 9 0,-3 2 5,2 3-5,10 7 0,13 1-2,13 4 3,16-1-2,11 1-3,10-11 4,16-8-2,18-8 2,20-10 0,16-5 6,10-2-4,5 0 18,5-4 34,0-9-29,3-7 27,14-4-52,11-8 0,7-10 8,11-12-5,6-14-2,0-18-1,-3-14 0,-16-11 5,-16-11-5,-15-10 0,-2-21 3,-13-15 2,-6-11-6,2 4 1,7 27 0,4 29 10,3 33-3,3 27-7,0 15 15,-1 16-12,-1 9 9,0 11-12,0 5 0,0 3-2,1 0 2,-3 0-11,3 0 7,1 0 0,0 0-2,0 0 2,0 3 4,0 0-9,0 2 9,0 1 0,3-1-3,0 3 8,0-3-7,-3 2 2,0 5 0,-43 3 4,-63 9 3,-75 8-7,-90 13 23,-80 19-9,-62 11-6,-29 12-8,-3-2 0,30-9-4,51-5 9,64-4-5,61-6 0,50-4 3,55-13-8,49-17-27,51-21-77,38-6 12,70-30-118,39-17-163,24-10-2</inkml:trace>
  <inkml:trace contextRef="#ctx0" brushRef="#br0" timeOffset="102991.0684">21585 4408 325,'0'0'200,"0"0"-136,0 0-28,0 0-30,0 0 22,0 0-1,68 0 59,-45-3 3,1-2-15,14 0-6,28-2-41,39 0-24,41-1 17,31-4-14,14-2-6,-10-3 3,-34 3 0,-47 1 19,-43 9-7,-38 1-15,-19 3 24,-10 0-24,-38 0-13,-32 0-1,-25 3 11,-22 14-13,-10-1 16,-3 4 0,1-2-1,15 1 9,32-3-8,38-7 29,47-3-15,37-6 17,64 0-12,49 0 12,27-8 13,9-10-42,-12-5 27,-28 1 20,-28 3-26,-31 2-3,-30 9-20,-23 2 0,-24 6-12,-16 0 8,-56 12-103,-46 10 64,-47 8-2,-38 2 30,-24 4-25,0 0 40,17 0-9,44-6 18,61-10-7,67-14 21,54-6-17,84-18 92,66-16-51,50-12-37,16-7 22,-9 1-24,-32 4 49,-42 7-18,-34 9-33,-33 10 6,-33 8-12,-26 8 0,-26 6-13,-36 7-5,-51 17-17,-45 7 26,-39 7 9,-31 5-12,-14 2 7,7 1 5,27-6-12,55-10 17,57-13-5,64-16 0,55-1 2,79-27 38,68-15-38,35-13 2,9-4 17,-25-1-13,-41 6 34,-35 13-24,-38 7-11,-29 11-2,-29 10-5,-31 11 0,-18 2-10,-64 16-59,-48 13 44,-61 6 8,-52 7 17,-36 5-5,-16 7 5,19 2 0,48-3 3,74-12 5,75-13-4,68-22-4,99-6 1,72-20 72,63-21-73,26-12 4,1-7 16,-36 1-12,-50 4 16,-40 11-24,-44 7 7,-32 8-6,-27 11-1,-33 10 0,-45 8-5,-65 3-38,-59 19 10,-52 15 31,-28 8 2,-13 9-8,19 5 8,40-3 0,60-13 0,78-16 1,70-18-2,108-9 2,89-23 2,62-22 30,22-8-22,-20-3-5,-44 5 55,-49 9-52,-45 9-2,-46 11-7,-39 11 0,-40 11 0,-34 0 0,-73 16-41,-62 14 41,-55 9-13,-44 11 9,-20 4 3,16 2 1,40-3-4,75-16 4,84-15 0,76-20-6,112-4 12,79-26-1,64-13-5,22-7 6,-13 0 24,-42 4-29,-48 10-1,-47 6 6,-48 12-2,-44 7-4,-40 9 0,-30 0-15,-59 12 6,-50 18-24,-45 7 29,-32 7 0,-15 3-10,2-2 13,28-4-3,54-12 4,64-15 0,73-14 1,69-6-1,89-31 26,66-14-21,37-6-4,-7 1 6,-37 8-3,-42 9 27,-49 9-31,-42 16 0,-36 3-1,-37 11 1,-31 2-7,-62 18-44,-54 11 51,-53 8-22,-39 8 22,-15 7-1,12-1-5,44-6 9,69-13-3,68-18 0,59-16 1,62 0 18,59-22-5,49-12-8,25-7 5,-2-2-10,-17 2 6,-32 7-7,-30 6 4,-32 10-7,-40 9 3,-29 9-11,-21 0 8,-51 22-68,-39 12 61,-33 8 4,-25 2 0,-3-2-11,19-5 14,43-10 3,43-13-3,51-13 10,36-1-7,58-11 25,36-15-13,19-7 21,-5 1-26,-22 2-5,-23 7 9,-29 6-9,-30 7-4,-22 8 1,-15 2-18,-41 1 16,-41 17-53,-39 9 56,-31 3-5,-12 2 8,6-2-5,28-6 2,43-8 0,43-10 10,44-6-1,30 0 34,58-20 19,37-6-60,24-5 2,0 4-4,-18 5 0,-30 7 0,-27 5 0,-23 8-11,-25 2 4,-16 0-10,-10 15-18,-7 4-14,-26 3 48,-16 2-19,-7-5 20,3-2 0,13-5 1,19-7 3,13-5-4,6 0 0,2 0 0,0 0 41,-2 0-38,1 0 8,-1 0-7,2 0-2,0 0-4,0 0 1,0 0 1,0 0-13,0-2 13,0 2-2,0 0 0,0 0 4,2 0-7,-2 0 0,0 0-73,1 0-39,4 0-103,5 2-13,2 7 77,-3 1-121</inkml:trace>
  <inkml:trace contextRef="#ctx0" brushRef="#br0" timeOffset="104221.8459">21788 7775 660,'0'0'76,"0"0"-29,0 0-8,85-20 20,10 19-18,41 1 15,24 0-29,7-2-14,-3-5 9,-18-3-12,-17 0 5,-3 0 10,-11-2-22,-2 0-3,-15 3 0,-21 1 1,-22 2-6,-24 4 5,-16 1-18,-15 0 16,0-6-63,-24-4-17,-13-6-78,-12 1 83,-6-2 74,1 0-4,4 6 7,8 3 0,7 3 3,8 4-3,8 0 6,3 2-3,3 0 29,10 0 3,3 0-16,20 0 36,32 0 3,21 7 27,14 2-29,-8-1-30,-21-1 19,-25-2-22,-24 5-18,-9 4 4,-11 4-1,-25 9-8,-20 1 1,-17 1 4,-13 1-10,-12 0-54,1-6-165,3-9-111</inkml:trace>
  <inkml:trace contextRef="#ctx0" brushRef="#br0" timeOffset="110644.3291">21758 8826 884,'0'0'47,"94"48"-42,-37-16 11,-8-3 2,-11-3 1,-9-6 47,-8-8-55,-8-7-5,-1-5 20,5-1 30,11-23 62,15-14-65,23-13-40,10-5 10,7-2-23,-1 3-3,-7 9-89,-12 9-249</inkml:trace>
  <inkml:trace contextRef="#ctx0" brushRef="#br0" timeOffset="110952.3268">21806 8703 952,'0'0'30,"0"0"-25,0 0-5,3 106 42,0-69 9,-3 1 9,0-3-22,1-4-34,5-5 31,7-9-6,14-6 27,12-9 19,18-2-23,14-19-2,14-21-24,8-12-18,0-12 18,2-7-26,-3 4-8,2 4-49,4 9-177,1 12-311</inkml:trace>
  <inkml:trace contextRef="#ctx0" brushRef="#br0" timeOffset="130383.0909">2148 2712 1302,'0'0'119,"0"0"-47,0 0-50,0 0 13,0 0 27,0 0-27,0 0-16,11 43-19,-11 27 0,0 19 48,0 3-41,0-9-5,0-16 8,19-14-10,26-20-50,17-17-151,10-16-249,8-20-553</inkml:trace>
  <inkml:trace contextRef="#ctx0" brushRef="#br0" timeOffset="130847.0035">2660 2782 1323,'0'0'58,"0"0"-22,-85-10-29,46 53-1,9 16 5,11 15 15,19 4 27,4-8-53,30-11 0,11-16 1,6-19 1,-6-12-4,-5-12-5,-10-3 1,-8-23-3,-1-14 9,-10-12-18,-4-8 12,-7-6 0,0 0-11,-16 4-23,2 16 14,14 14 21,0 17-48,31 8-60,22 7 44,14 0 55,4 10 14,-5 17 12,-15 13 20,-17 12 35,-22 8-33,-12 6 14,0-1-10,-12-6-33,9-9 1,3-17-6,11-15 3,20-16 11,6-4 19,6-32 34,-2-15 7,-8-16-23,-7-12-4,-8-6-33,-10 4-7,-7 12-1,-1 22-6,0 26-29,-4 19-60,-19 17-110,-11 26-169,-3 8-177</inkml:trace>
  <inkml:trace contextRef="#ctx0" brushRef="#br0" timeOffset="131101.714">1928 3602 1358,'0'0'99,"0"0"-49,0 0 39,174 0-20,15-15 41,62-8-56,37-1-30,-6 6-23,-27 8-1,-43 10-32,-50 5-55,-50 24-170,-57 9-343</inkml:trace>
  <inkml:trace contextRef="#ctx0" brushRef="#br0" timeOffset="131492.6524">1930 4187 1020,'0'0'158,"0"0"-122,81-103 91,-5 76-61,14 12 11,-8 15-27,-9 10 22,-26 36-65,-26 16-3,-21 16 6,-7 5-5,-36 1-1,-5-9-4,0-9 2,15-16-17,15-18 4,18-14-14,8-9 22,35-7 6,8-2 13,12-11 10,3-15-8,0-10 24,7-6-42,3-8-66,-4-5-205,-6 2-549</inkml:trace>
  <inkml:trace contextRef="#ctx0" brushRef="#br0" timeOffset="131735.3108">2784 4051 1577,'0'0'35,"146"-52"3,-76 46 33,-2 6-36,-12 28 56,-10 25-74,-13 16-9,-13 12 12,-12 3-17,-8-4 6,-3-7-9,-10-11-12,-2-12 6,0-13-71,-2-12-43,-11-14-148,-3-11-483</inkml:trace>
  <inkml:trace contextRef="#ctx0" brushRef="#br0" timeOffset="131890.6425">2895 4378 1574,'0'0'92,"159"-65"-83,-73 40 41,-8 9-17,-11 8-27,-15 8-6,-7 0-14,-11 7-117,-6 6-113,-11-4-392</inkml:trace>
  <inkml:trace contextRef="#ctx0" brushRef="#br0" timeOffset="132026.5615">3518 4286 1346,'0'0'265,"0"0"-255,0 0 90,0 0-77,0 0-21,0 0-4,31-29-49,-25 34-195,3-1-250</inkml:trace>
  <inkml:trace contextRef="#ctx0" brushRef="#br0" timeOffset="132361.6028">3910 3866 1338,'0'0'159,"0"0"-88,0 0 38,0 0-79,0 0-25,19 80 15,-34 12-16,8 8 12,7-5-14,1-12 5,26-16-7,-2-16 0,-1-15-17,-6-17 7,-9-11-15,-4-8 21,-5-11 4,0-22 23,0-12-23,-2-6 7,-14 2-3,1 9-4,0 15-5,9 12-7,0 9-51,6 4-70,0 0-86,0 8-113,0 2-47</inkml:trace>
  <inkml:trace contextRef="#ctx0" brushRef="#br0" timeOffset="132567.816">4347 4137 1455,'0'0'46,"89"0"33,-35 23-10,-2 10 43,-7 12-76,-18 5-2,-15 8-19,-12 4-11,-21-2-8,-20-3-5,-6-9-24,3-14-19,7-14-133,7-16-116,8-4-204</inkml:trace>
  <inkml:trace contextRef="#ctx0" brushRef="#br0" timeOffset="132666.7484">4356 4451 697,'0'0'625,"85"-87"-486,-8 46-32,19 3-94,16 3-13,-4 2-24,-14 1-303</inkml:trace>
  <inkml:trace contextRef="#ctx0" brushRef="#br0" timeOffset="132917.3313">4481 3294 1391,'0'0'191,"0"0"-156,96 0-5,-13 0-22,11 0-8,-11 0-10,-23 2-19,-27 15-219,-24 3-249</inkml:trace>
  <inkml:trace contextRef="#ctx0" brushRef="#br0" timeOffset="133046.5958">4581 3595 98,'0'0'1490,"0"0"-1456,104-32-34,-20 11-8,7-1 6,1 5-136,-2-1-210,2-3-416</inkml:trace>
  <inkml:trace contextRef="#ctx0" brushRef="#br0" timeOffset="133479.7758">5410 2914 1403,'0'0'63,"0"0"-2,106-64-4,-37 63-45,1 1 10,-12 26-22,-21 13 4,-20 11-14,-17 9 10,-6 2-4,-27 0 2,3-1 2,6-5-2,14-6 2,10-11 0,6-8 22,13-7-9,-4-3 30,-3-1-14,-9 1-15,-3-1-2,-6 1-12,-19-1 0,-10-5-10,-6-6 7,-4-8-101,0 0-85,11-19-202,14-13-381</inkml:trace>
  <inkml:trace contextRef="#ctx0" brushRef="#br0" timeOffset="133666.9718">5913 3321 1366,'0'0'220,"0"0"-180,0 0 43,0 0-61,0 0 9,0 0-31,16 10-6,-5-3-93,5-7-205,4-5-495</inkml:trace>
  <inkml:trace contextRef="#ctx0" brushRef="#br0" timeOffset="134035.0805">6147 2694 1581,'0'0'73,"0"0"-6,0 0-41,0 0-25,15 121 8,-15-22 46,0 10 1,0-2-56,0-11 2,0-10 5,0-11-6,7-15-2,16-12-12,10-17-24,5-14 14,3-17-31,-5-6 41,-8-31-1,-11-18 20,-17-12-6,-1 3 0,-26 10 2,-7 20 3,4 18-5,5 16-1,1 9-11,2 24 5,2 12 5,4 6 0,8-3-12,8-2-89,0-15-136,14-13-360</inkml:trace>
  <inkml:trace contextRef="#ctx0" brushRef="#br0" timeOffset="134238.6108">6525 2895 1662,'0'0'44,"0"0"15,0 0 9,0 0-67,0 0 0,40 128 35,-30-47-18,-5 0-13,-2-7-5,-2-3-54,8-12-7,3-18-181,12-26-320</inkml:trace>
  <inkml:trace contextRef="#ctx0" brushRef="#br0" timeOffset="134545.0153">6779 2908 1520,'0'0'99,"0"0"-86,0 0-4,0 0-9,26 95 0,-10-27 19,8-2-13,6-11 1,4-17-14,-1-16-2,-3-15-9,-5-7 13,-1-27 10,0-14 6,-3-11 1,1 0-9,-7 10 30,-6 11-20,-9 17 0,0 12 22,0 2-35,0 32-10,-5 15 7,-11 18 3,0 9 5,-4 4-5,4 2 0,4 0-11,6 3-81,3-8-107,1-11-354</inkml:trace>
  <inkml:trace contextRef="#ctx0" brushRef="#br0" timeOffset="134763.5907">7227 3568 1348,'0'0'481,"0"0"-454,0 0-27,0 0-16,-75 104 15,-23-24 2,-35 9 5,-7 4-6,5 1-10,30-10-22,29-14-125,43-22-184,33-28-469</inkml:trace>
  <inkml:trace contextRef="#ctx0" brushRef="#br0" timeOffset="134936.3519">7354 3745 1653,'0'0'89,"0"0"-38,0 0-42,0 0-8,-108 118 49,16-35-14,-11 6-8,-4 0-28,7-3-9,13 0-39,26 4-116,21-17-276</inkml:trace>
  <inkml:trace contextRef="#ctx0" brushRef="#br0" timeOffset="141444.1983">11930 3076 1012,'0'0'58,"0"0"-42,103-95-15,-44 69 37,15 2-20,14 10 91,13 11-70,12 3-21,11 42 16,0 20 4,-6 20-7,-22 17 20,-27 9-49,-37 15 7,-32 3 16,-43 2-22,-41-7 5,-31-17-8,-12-20-33,-6-29 0,10-29-67,20-26-38,22-29 46,25-32 92,21-14 2,13-12 39,8 6 14,7 12 32,7 18 7,0 17-25,0 17-20,3 9-30,1 8-19,1 11-1,0 21 1,-1 18-6,-2 15 6,-2 6 0,-5 7 8,-15 1-8,0-4 9,0-10-9,11-10 2,9-13 5,27-9-7,43-8-2,44-8-3,41-11 4,34-6-130,17-13-406</inkml:trace>
  <inkml:trace contextRef="#ctx0" brushRef="#br0" timeOffset="394610.4142">14819 2674 1251,'0'0'19,"0"0"-19,0 0 0,0 0 13,0 0-13,0 0 39,70 78-15,-48-42 21,-2-1-41,-4-2 8,-4-4 15,2-6-25,-5-6 10,-2-4-12,-1-6 6,-2-6 9,-2-1-10,-1 0 5,2 0 74,5-12-10,7-11-9,4-11-33,10-8-24,4-4 32,8 1-31,1 0-1,1 1 15,2 1-23,0-2 1,-2 0-1,-4-1 1,-8 7-12,-8 8-20,-8 12-45,-15 12-45,0 7-190,-23 7-324</inkml:trace>
  <inkml:trace contextRef="#ctx0" brushRef="#br0" timeOffset="395052.336">14870 2749 1430,'0'0'94,"0"0"-73,0 0-14,0 0 20,0 0-13,0 0 7,31 73 14,-16-29-21,0-1 34,1-1-47,1-4 0,2-4 27,-1-5-21,-1-10 3,-4-3-5,-5-12 1,-1-4 17,-4 0-14,6-2 17,7-24 34,19-16-35,21-19 9,13-11-17,7-6-17,-3 6 36,-6-1-36,-7 9 1,-5 2 8,-7 11-4,-13 11-5,-11 13 0,-12 12 3,-9 12-15,-3 3-13,0 0-50,0 0 2,-3 1-33,-4 12-68,-4 4-34,-1 1-97,0-1-124</inkml:trace>
  <inkml:trace contextRef="#ctx0" brushRef="#br0" timeOffset="396906.0572">16658 7957 684,'0'0'132,"0"0"-75,0 0-24,0 0 25,0 0-17,0 0-27,0 0-14,0 0-37,0 0-16,0 0-73,0 0-28,0 0-1,5 0-261</inkml:trace>
  <inkml:trace contextRef="#ctx0" brushRef="#br0" timeOffset="424814.6363">15641 6750 318,'0'0'42,"0"0"-42,0 0-3,0 0 2,0 0 1,0 0 6,0 0-4,0 0-2,17-12 13,-6 7-13,3 1-15,3-2-108,0 1-116</inkml:trace>
  <inkml:trace contextRef="#ctx0" brushRef="#br0" timeOffset="425368.4781">15641 6750 91,'103'-46'185,"-103"44"-47,0-1-6,0 0-37,0 0-19,0 0 21,0-1-27,-3 0-18,-2 1-21,-1 0-19,-1 0 4,3 0-6,-3 1-10,2 1 33,-3-1-27,-1 0 3,0 1 10,0-1-7,-2 0 5,4 1-2,0 1-13,1-1 44,3 1-22,0 0 22,3-2 20,0 2-6,0 0 13,0 0-1,0 0-31,0 0 7,0 0-43,10 11-2,6 8 21,7 4 13,1-1 2,0-1-14,-1-1-21,-1-2 37,-1-1-38,-5-1-2,0-3 8,-5-2-8,-1-4 2,-2-3-3,-5-1 2,1-1 28,-2-2-18,-1 0 23,4 0 12,2-2-5,1-8-8,4-7-21,4-7-12,2-4 29,6-6-26,3-2-4,-1-1 8,3 2-8,-4 4 0,-5 8 0,-3 3 0,-7 7 0,1 4 0,-6 3 0,-4 2 0,-1 4 0,0 0-54,0 0-77,-11 17-37,-12 2-106,-13-2-262</inkml:trace>
  <inkml:trace contextRef="#ctx0" brushRef="#br0" timeOffset="426486.3454">13057 6121 667,'0'0'138,"0"0"0,0 0-48,0 0 0,0 0 70,0 0-58,-32-25-21,32 25-20,0 0-30,0 0 11,0 0-42,0 0 3,0 0 6,3 3-1,15 11-5,10 1 32,6 0 5,5-1 27,-4 0-47,-1-3-3,-6-2 17,-10-2-33,-3-2 10,-8-1-11,-2-1 4,-4-1-1,-1-2-3,0 1 0,0 1 12,0-2-10,0 0 15,0 0-1,0 0-16,0 0 27,0 1-27,0-1 0,-3 2 9,-12 2-7,-10 6 9,-14 7 0,-10 5-4,-3 4 28,1 4-28,2-4-4,10-1 27,8-6-30,7-2 3,3-3-3,6-2 0,0-2 0,3-3 0,5-3 0,1-1 0,4-1 0,2-2 0,0 0 0,0 0-3,0 0-19,0 0-60,9-9-23,7-3-1,8-8-135,0 1-148,2-6-196</inkml:trace>
  <inkml:trace contextRef="#ctx0" brushRef="#br0" timeOffset="426957.0322">12914 6070 1046,'0'0'97,"0"0"41,0 0-4,0 0-4,0 0-47,0 0-27,-4-10-44,20 22 7,13 6 23,12 2 5,10 1 22,6-3-29,-1-1-18,-4-1 22,-8-2-41,-11-3 6,-10-1-8,-5 0 4,-7-3-2,-2-1-3,-4-2 0,-1-2-1,-4 1 6,0-3-5,0 0 0,0 0 1,0 2-5,-17 2 2,-13 7 2,-13 5 37,-10 4-26,-6 2-11,3-2 0,4-1 0,7-4 0,3 1 0,8-6 0,6 2 0,6-3 0,8-6 0,8-1 0,4-2 0,2 0 0,0 0-67,25-11-47,28-11-20,20-5-183,15-2-245</inkml:trace>
  <inkml:trace contextRef="#ctx0" brushRef="#br0" timeOffset="427229.1594">14031 6151 333,'0'0'0,"0"0"-28,0 0-3,0 0 26,0 0-223</inkml:trace>
  <inkml:trace contextRef="#ctx0" brushRef="#br0" timeOffset="430632.2993">16163 5857 48,'0'0'669,"0"0"-630,0 0 82,0 0-25,0 0-7,0 0-68,-9-18-20,-3 17 33,0-1 0,-6-1 22,-5 2 2,-6-3-14,-8-1-5,-3 0-11,-1 0-9,-2-2 35,4 3-32,0-2-2,1 2 0,-4 1-13,-8 0 15,-6 1-20,-12 2 0,-9 0 32,-8 0-18,2 0 14,7 0 3,10 1-24,14 2 4,7-2-13,5 1 1,1 1 12,-6 2-13,0 0 0,-7 2 10,-3 3-5,-1-1 13,0 3-17,4 0 5,6 1 14,6 0-18,5-2-2,2-2 4,1 3 1,5 1-1,-2-2-4,1 3 0,-2-1 2,-1 2-2,-2-1 0,-1 1 8,2 2-8,3-3 10,1 1-10,5-1 2,2-2 1,5 2-2,1 0-1,1-1 0,5 2 3,-4 1 1,-1-1-4,-2 1 0,-3 1 9,-4 0-7,3 1-2,0-3 3,5-1 0,2 0-3,2-3 0,1 1 0,1-1-1,-2 2 1,4 4 0,1-5-3,0 2 7,6-2-1,-3 0-3,3-1 2,0-2 11,0 2-13,0-3 0,0-1 11,0 1-8,6-1 0,2 0-3,4 0 2,2-2 30,4 2-30,6-1 0,3 1 17,1-2-10,2 2 2,2-2-11,5-2 8,4-1 6,0-2-14,-1 0 0,2 0 9,-5 0-8,2 0 6,-1 0-7,3 0 5,1-5 3,2 0-8,4-2 0,1 0 4,2 1-3,3-2 1,-1 2-2,1-2 2,-6 3 3,-2 1-5,-5-3 0,1 2 1,2-2 3,1-1-1,1-4-3,3 2 1,1-1 0,2 0-1,-3 0-1,-1 2-5,-4-2 7,-3 2-1,-2-2 0,-5 0 1,1-1-3,0-3 2,1-5 0,4-1 2,3-1 3,-1-3-5,-2 4 0,-7 4 1,-5 2 2,-1 1-3,-4 0 0,2 1-1,-1-1 5,-3 0-4,0 2 0,1-5 2,-2 3 1,-3 0-3,-6 1 0,-3 5 3,-3-1 1,-5 2-4,0-3 0,0 0 3,0-5-6,-9-4 3,-7-1 0,-5-3 4,-7-1 1,-4 2-6,-7 2 1,-4 0 0,-8 3-3,-8 1 3,-5 2 0,-4 5-1,-3 1 6,1 2-5,1 3 0,-2 3 2,-6 0 3,-3 0-5,-6 1 0,-4 12-6,1 3 8,5-1-6,3 2 4,8-2 0,3-1 0,5 2 0,2-2 0,-3 4-3,1-1 10,-1 3-7,2 3 0,9-3 0,7 2-5,11-3 5,5 1 0,5 1-6,2-1 9,1 0-3,-2 2 0,3-1 0,-1 1-8,2 1 8,4-2 0,2-1-8,5-1 10,1 0-3,5-1 1,4 1 0,-1-4-12,2 2 12,0-2 0,0-1-2,0-2 7,0 1-5,0-2 0,8-1 0,8 1-8,12 2 8,14-2 0,18-2 8,9 0-1,2-4-7,-2 2 0,-1-4 3,4-3 3,2 0-6,6 0 0,0 0 2,5-7 4,3-4-6,0 0 0,2-1 4,-3 0 2,-2 0-6,-2 0 0,-1-2 7,-8 0-7,-4-5 0,-6 1 0,-2-1 0,-4-1 0,-5 0 0,0 1 0,-4 2 0,-4 0 0,-2 0 0,-4-1 0,0 0 0,-1-2 0,-4 1 0,-7 0 0,-9 2 0,-7-3 0,-7-2 0,-4-5 0,0-4 0,-16 0 0,-11 0 0,-6 3 0,-6 2 0,-4 2 0,-5 5 0,-5 2 0,-7 2 0,-6 2 0,-5 2 0,-5 5 0,1 2 0,-7 2 0,-3 2 0,-4 0 0,-10 9 0,-7 7 0,-6 5 0,2 6 0,12-4 0,14-1 0,14 0 0,3-2 0,6 2 0,-1 3 0,3 0 0,5 4 0,5 0 0,6 0 0,4-2 0,3 0 0,5-2 0,1-1 0,0 2 0,5-4 0,2 0 0,6-3 0,6-4 0,5-2 0,3-2 0,3 0 0,0-2 0,0 2 0,8 1 0,15 5 0,9 0 0,5-1 0,6 0 0,3-4 0,7-1 0,6-2 0,11-4 0,17-5 0,8 0 0,7 0 0,-2-7 0,-5-5 0,-1 1 0,0-2 0,3 2 0,-1 0 0,-10 0 0,-12 3 0,-12 1 0,-19 2 0,-12 0 0,-7 3 0,-6-1 0,2-2 0,0 1 0,0-3 0,-1 1 0,-1 2 0,-4 1 0,-4 1 0,-1-1 0,-5 1 0,-2 2 0,-1-1 0,2 0 0,1-1 0,5-2 0,2 2 0,1-3 0,0 1 0,-3 3 0,-2-1 0,-3 1 0,-1-1 0,0 2 0,2-3 0,6 0 0,3-2 0,2-4 0,3 3 0,-3-2 0,-1 2 0,-6 3 0,-4 1 0,-4 2 0,1-3 0,-1 3 0,4-3 0,2-1 0,1 0 0,-1-1 0,-1 2 0,-1 1 0,-1 1 0,-4 1 0,0 0 0,0 0 0,0 0 0,0 0 0,0 0 0,0 0 0,0 0 0,0 0 0,0 0 0,0-2 0,0 2 0,0 0 0,0 0 0,0 0 0,0 0 0,0 0 0,0 0 0,0 0 0,0 0 0,0 0 0,0 0 0,0 0 0,0 0 0,0 0 0,0 0 0,0 0 0,0 0 0,0 0 0,0 0 0,0 0 0,0 0 0,0 0 0,0 0 0,0 0 0,0 0 0,0 0 0,0 0 0,0 0 0,0 0 0,0 0 0,0 0 0,0 0-36,0 0-25,0-2-57,-9-3-33,-7-2-230,-14-1-400</inkml:trace>
  <inkml:trace contextRef="#ctx0" brushRef="#br0" timeOffset="431122.6509">13281 6029 903,'0'0'121,"0"0"-30,0 0-56,0 0 46,0 0-16,0 0-45,0 0-14,0-1-2,0 1-8,0 0-3,0 0-67,0 0-37,9 0-194,6 0-72</inkml:trace>
  <inkml:trace contextRef="#ctx0" brushRef="#br0" timeOffset="432904.9665">14867 2689 1024,'0'0'259,"0"0"-203,0 0 29,0 0-65,0 0-15,0 0 24,25 7-29,-13 4 0,5 3 8,-4-3-4,2 1 0,4-1 8,-1 0-1,-2-1 33,-3-4-33,-4-2-4,-5-2 14,-3-2-19,1 0 14,-1 0 23,4-3 13,10-11 28,9-7-64,12-8-5,10-1 15,0-3-23,-1-1 11,-6 2 1,-8-1-14,-4 0 19,-4-1-20,-3-2 0,1 3 0,-3 2 8,-6 6-11,-2 11 3,-4 6 0,-2 6-2,-3 2 2,-1 0 0,2 0-10,-2 0 8,0 0 1,0 0-2,0 0 3,0 0-9,0 0 9,0 0-5,0 0-7,0 0 5,0 0 5,0 0-10,0 0 10,0 0-11,0 0 10,0 0 3,0 0-5,0 0 9,0 0-4,0 0 0,0 0 0,0 0-10,0 0-10,0 0-26,0 0 7,0 0-46,0 0-18,0 5-31,-2 2-96,1 1-167</inkml:trace>
  <inkml:trace contextRef="#ctx0" brushRef="#br0" timeOffset="434443.257">12938 6288 561,'0'0'225,"0"0"-161,0 0 46,0 0-33,0 0 24,0 0-12,0-10-32,0 10 37,5 0-37,11 0 4,11 0-18,8 0-12,7 2 14,-4 5-29,-5-2-14,-13 0 25,-9 0-20,-6 0-7,-4-3 3,-1-1-1,0-1 3,0 1-5,0 2 0,0 2 5,0 3-1,0 3-4,-7 4 7,-9-1-1,-10 5 16,-4-1-22,-5 1 3,-3-2 21,4-4-18,7-2-6,9-4 5,7-2 0,7-3-5,2-1 0,2 1 0,0-2 9,0 2-3,0-2-6,0 0 1,0 0 2,0 0-2,0 0-1,0 0 0,0 0 2,0 0-2,0 0 0,0 0 0,0 0 3,0 0-5,0 0 2,0 0 0,0 0-2,0 0 3,0 0-1,0 0 0,0 0 2,0 0-2,0 0 0,0 0 0,0 0-2,0 0 2,0 0 0,0 0-1,0 0 5,0 0-7,0 0 3,0 0 0,0 0-2,0 0 2,0 0 0,0 0 0,0 0 3,0 0-4,0 0 1,0 0 0,0 0-1,0 0 1,0 0 0,0 0-1,0 0 4,0 0-4,0 0 1,0 0 0,0 0-1,0 0 1,0 0-3,-2 0 2,2 0-25,0 0-10,0 0-44,0 0-57,0 0 11,0 0-116,0 0-186</inkml:trace>
  <inkml:trace contextRef="#ctx0" brushRef="#br0" timeOffset="436236.304">13545 6947 664,'0'0'188,"0"0"-19,0 0-64,0 0 8,0 0 38,0 0-75,0 0-7,-1-6-26,1 6-23,0 0 14,0 0-34,0 0 1,0 0 0,0 0 1,0 0-4,0 4 2,3 4-53,15-5-103,19-3-302</inkml:trace>
  <inkml:trace contextRef="#ctx0" brushRef="#br0" timeOffset="436860.4029">15707 6863 936,'0'0'319,"0"0"-242,0 0 17,0 0-31,0 0 30,0 0-29,0-10-14,0 10-32,0 0-9,0 0 29,0 0-36,0 0 13,0-1-12,0 1 1,0-2-2,0 2-2,0 0 0,0 0 0,0 0 6,0 0-6,0 0 0,0 0 1,0 0-4,0 0 3,0 0 0,0 0-4,0 0 6,0 0-2,0 0 0,0 0 1,0 0-2,0 0 1,0 0 0,0 0 1,0 0-1,0 0 0,0 0 0,0 0-7,0 0 6,0 0-34,0 0-19,0 0 16,0 0-44,0 0 24,0 0 7,0 0-5,0 0 15,0 0-34,0 0-27,0 0-74,0 0-262</inkml:trace>
  <inkml:trace contextRef="#ctx0" brushRef="#br0" timeOffset="437878.0507">16900 7975 224,'0'0'209,"0"0"-196,-108-8 35,74 8 44,4 0-4,8 0 39,7 0-20,8 0 19,7 0 37,0-2 32,0 1-57,7-1-13,30 0-34,31-1-22,34-2-12,37-5-8,21-4 39,5 0-50,-2-3-38,-18 2 0,-22 3 0,-29 3 0,-34 1 0,-27 5 0,-21 2 0,-12 1 0,0 0 0,0 0 0,0 0 0,-3 0 0,-11 0-44,-16 1-140,-22 7 21,-22 2-322</inkml:trace>
  <inkml:trace contextRef="#ctx0" brushRef="#br0" timeOffset="441867.3435">11860 8300 1030,'0'0'247,"0"0"-180,0 0 52,0 0-75,137-10 54,-58 10-6,12 0-36,10 0-7,4 0-1,-2 0-16,-3 0 37,-9 0-50,-15-4-11,-19 3 3,-20-2-6,-18 3-5,-13 0 0,-6 0 0,0 0-16,-6-3-4,-24-2-25,-22 3 30,-19-1-12,-20 3 12,-11 0-7,-10 1 11,-9 15-1,-2 4 1,6 1 11,20-3 0,32-5 4,28-5-1,23-5 7,14-3-3,0 0 43,6 3-37,27 0 6,21 0 37,23-3-30,8 0 6,3 0-11,-4 0-15,-7-6-6,-13 2 0,-10 1 0,-12-1 0,-14 4 0,-10 0 0,-9 0 0,-6 0 0,-3 0 0,0 0 0,0 0 0,0 0-5,0 0-8,0 0 13,0 0-7,0 0 7,0 0-10,0 0 10,0 0-2,0 0-10,0 0 3,0 0 9,0 0-3,0 0 3,-2 0-14,1 0 14,1 0 0,-3 0-8,3 0 11,0 0-3,0 0 0,0 0 2,0 0-3,0 0 1,0 0 0,0 0 1,0 0 2,0 0-4,0 0 1,0 0 0,0 0-2,0 0 2,0 0 0,0 0-4,0 0 8,0 0-4,0 0 0,0 0 0,0 0-1,0 0 1,0 0 0,0 0-1,0 0 5,0 0-4,0 0 0,0 0 2,0 0-4,0 0 2,0 0 0,0 0 0,0 0 4,0 0-4,0 0 0,0 0 2,0 0-3,0 0 1,0 0 0,0 0-2,0 0 8,0 0-6,0 0 0,0 0 1,0 0-3,0 0 2,0 0 0,0 0-4,0 0 9,0 0-7,0 0 2,0 0 0,0 0 4,0 0-4,4 0 0,5 0 7,2-3 1,2 1-8,-4 1 0,-1-2 1,0 3-3,0-1 2,4-1 0,4 0-2,-1-1 7,0 1-5,-6 1 0,-4-1 2,-4 2-4,1 0 2,-2 0 0,0 0-1,0 0 4,0 0-3,0 0 0,0 0 0,0 0-1,0 0 1,0 0 0,0 0-3,0 0 4,0 0-1,0 0 0,0 0 0,0 0-2,0 0 2,0 0 0,0 0-2,0 0 3,0 0-1,0 0 0,0 0 2,0 0-2,0 0 0,0 0 0,0 0-5,0 0 9,0 0-5,0 0 1,0 0 0,0 0 0,0 0 0,0 0 0,0 0-2,0 0 8,0 0-6,0 0 0,0 0 0,0 0-5,0 0 5,0 0 0,0 0-4,0 0 10,0 0-6,0 0 0,0 0 0,0 0-6,0 0 6,0 0 0,0 0-2,0 0 3,0 0-1,0 0 0,0 0 0,0 0 1,0 0-1,0 0 0,0 0-5,1 0 8,6 0-4,-1 0 1,1 0 0,-6 0-3,1 0 3,-1 0 0,-1 0 0,6 0 4,1 0-4,4 0 0,-1 0 1,-1-1-3,-3-1 2,-3 2 0,-1 0 1,-2 0 1,0 0-2,0-1 0,0 1 3,0 0-3,0 0 0,0 0 0,0 0-3,0 0 9,0 0-6,0 0 0,0 0 0,0 0-3,0 0 3,0 0 0,0 0-1,0 0 2,0 0-1,0 0 0,0 0 4,0 0-6,0 0 2,0 0 0,0 0-2,0 0 5,0 0-3,0 0 0,0 0 1,0 0 0,0 0-1,0 0 0,0 0-2,0 0 4,0 0-2,0 0 0,0 0 3,0 0-6,0 0 3,0 0 0,0 0-1,0 0 4,0 0-3,0 0 0,0 0 0,0 0-1,0 0 1,0 0 0,0 0-1,0 0 6,0 0-7,0 0 2,0 0 0,0 0-1,0 0 1,0 0 0,0 0-2,0 0 4,0 0-2,0 0 0,0 0 2,0 0-4,0 0 2,0 0 0,0 0-1,0 0 3,0 0-2,0 0 0,0 0 2,0 0-5,0 0 3,0 0 0,0 0-1,0 0 3,0 0-2,0 0 0,0 0 1,0 0-2,0 0 1,0 0 0,0 0-3,0 0 5,0 0-2,0 0 0,0 0 2,0 0-4,0 0 2,0 0 0,0 0-1,0 0 3,0 0-2,0 0 0,0 0 1,0 0-4,0 0 3,0 0 0,0 0-1,0 0 1,0 0 0,0 0 0,0 0 3,0 0-4,0 0 1,0 0 0,0 0-3,0 0 4,0 0-1,0 0 0,0 0 2,0 0-3,0 0 1,0 0 0,0 0-3,0 0 5,0 0-2,0 0 0,0 0 1,0 0-1,0 0 0,0 0 0,0 0-3,0 0 3,0 0 0,0 0-1,0 0 5,0 0-5,0 0 1,0 0 0,0 0-3,0 0 3,0 0 0,0 0 0,0 0 4,0 0-5,0 0 1,0 0 0,0 0-3,0 0 3,0 0 0,0 0-2,0 0 8,0 0-8,0 0 2,0 0 0,0 0-3,0 0 3,0 0 0,0 0-2,0 0 7,0 0-6,0 0 1,0 0 0,0 0-2,0 0 2,0 0 0,0 0-2,0 0 6,0 0-8,0 0 4,0 0 0,0 0-2,0 0 2,0 0 0,0 0 0,0 0 3,0 0-5,0 0 2,0 0 0,0 0-1,0 0 1,0 0 0,0 0-3,0 0 9,0 0-6,0 0 0,0 0 0,0 0-1,0 0 1,0 0 0,0 0-2,0 0 6,0 0-4,0 0 0,0 0 0,0 0-2,0 0 2,0 0 0,0 0-1,0 0 4,0 0-4,0 0 1,0 0 0,0 0-2,0 0 2,0 0 0,0 0-1,0 0 5,0 0-4,0 0 0,0 0 2,0 0-3,0 0 1,0 0 0,0 0-6,0 0 11,0 0-5,0 0 0,0 0 1,0 0-1,0 0 0,0 0 0,0 0-8,1 0 10,4 0-2,4 0 0,1 0 1,-4 0-1,-4 0 0,-1 0 0,1 0 0,-2 0 4,6 0-4,1-2 0,0 1 1,3 1-3,3-4 2,-3 3 0,-1-3-2,-1 3 8,-1-1-7,-4 0 1,-3 1 0,0 1-1,0 0 1,0 0 0,0 0-5,0 0 3,1-4-17,7-3-36,10-5-59,13 3-18,11-2-290,13 4-464</inkml:trace>
  <inkml:trace contextRef="#ctx0" brushRef="#br0" timeOffset="442574.8416">17799 10718 496,'0'0'856,"0"0"-759,0 0 19,0 0-60,0 0-47,0 0 18,8 96 9,-8-41-28,0-1 7,0-5-15,-5-6 0,3-11-9,2-9-45,5-12-69,13-11-79,-1-5-146,-1-28-337</inkml:trace>
  <inkml:trace contextRef="#ctx0" brushRef="#br0" timeOffset="442849.0827">17877 10476 1054,'0'0'91,"15"-78"48,-9 57 14,-4 11-37,0 7-47,-2 3-49,0 0-19,0 8-1,0 9 0,-3 4-6,-9-1 6,-5-6-1,7-9 1,1-5 0,7-5 15,2-17-10,0-11-2,10-3 57,11-1-28,6 2 5,0 8-6,-4 9-21,-3 11-10,-2 7 0,4 20-58,5 25-57,0 16-184,-4 11-357</inkml:trace>
  <inkml:trace contextRef="#ctx0" brushRef="#br0" timeOffset="443061.2409">18213 10893 1344,'0'0'242,"0"0"-213,0 0 112,0 0-90,53 88 41,-45-36-20,-4 5-39,-3 4-1,1-6-32,-1-4 6,1-5-17,3-10 11,-2-11-65,4-9-42,2-11-32,1-5-129,2-24-309</inkml:trace>
  <inkml:trace contextRef="#ctx0" brushRef="#br0" timeOffset="443271.7919">18578 10779 1062,'0'0'298,"0"0"-235,0 0 117,0 0-97,0 0 1,88-5-39,-53 5-27,6-3-8,2 1-10,2 1-31,-3 1-20,-11 0-170,-16 1-327</inkml:trace>
  <inkml:trace contextRef="#ctx0" brushRef="#br0" timeOffset="443407.8017">18651 10961 1320,'0'0'241,"0"0"-130,0 0 23,0 0-70,0 0-15,0 0-49,95 6-64,-23-1-97,25-5-369</inkml:trace>
  <inkml:trace contextRef="#ctx0" brushRef="#br0" timeOffset="447416.7301">14200 7741 137,'0'0'114,"0"0"-12,0 0 30,0 0-10,0 0 15,0 0-2,-45 13-18,45-13-31,0 0-11,0 0 16,0 0-4,0 0 1,12 0-38,15 0 13,9-2-25,6-4-17,-8 5 9,-10 1-30,-11 0 1,-7 0 0,-6 0-1,0 0-4,0 0-15,-19 9-9,-8 1 10,-4 0-22,-5-2 6,5 0 27,10-2-10,1 0 14,10-4 3,4-2 0,6 0 9,0 0 5,4 0 17,19 0 45,18-7-41,6-4 2,2 0-9,-6 2-4,-7 1 10,-13 5-34,-10 2 2,-9 1 1,-4 0-2,0 0-2,-4 0-21,-23 3-14,-15 6 35,-6 3-28,-4 2-5,4-3 33,4 2-20,8-2 21,11-7 0,16-2 1,7-2 8,2 0 7,2 0 19,21 0 24,10-9-49,9-2 9,4 1-1,-2 2-15,-10 1 2,-7 4-5,-16 1 0,-3 2-1,-8 0 1,0 0-8,0 0-7,-10 0-18,-13 2 18,-7 6 3,-7 2 12,-1-2-9,6 1 9,7-2 0,11-5-1,10 0 4,4-2 4,0 0-5,0 0 3,16 0 47,5-1-45,6-5 9,-2-1-10,-5 3-3,-5 1 1,-9 3-4,-3 0 0,-3 0-4,0 0 4,0 0-5,0 0 0,0 0-3,0 0 3,-3 0 0,1 0 5,1 0 3,1 0-1,0 0-2,0 0 3,0 0-2,0 0 7,0 0-8,0 0 0,0 0-3,0 0 6,0 0-3,0 0 0,0 0 0,0 0-4,0 0-2,0 0-4,0 0-8,0 0 12,0 0 1,0 0 5,0 0 0,0 0-5,0 0 2,0 0 3,0 0-1,0 0 1,0 0 0,0 0-4,0 0 9,0 0-5,0 0 0,0 0 0,0 0 4,0 0-1,0 0-3,0 0 13,0 0-13,0 0 6,0 0-6,0 0 0,0 0 1,0 0-1,0 0 0,0 0 1,0 0 2,0 0-4,0 0 1,0 0 0,0 0-1,0 0 1,0 0 0,0 0-2,0 0 5,0 0-3,0 0 0,0 0 0,0 0-1,0 0 1,0 0 0,0 0 3,0 0 0,0 0-4,0 0 1,0 0 0,0 0 0,0 0 0,0 0 0,0 0-1,0 0 3,0 0-3,0 0 1,0 0 0,0 0-1,0 0 1,0 0-21,0 0-23,0 0-54,6 0-117,6 0-47,1 0-91,-6 0-48</inkml:trace>
  <inkml:trace contextRef="#ctx0" brushRef="#br0" timeOffset="447650.3875">14294 7846 1281,'0'0'32,"0"0"24,0 0-5,0 0-25,0 0-13,0 0-13,-15 0-130,9 0-51,6 0-107,0-2-189</inkml:trace>
  <inkml:trace contextRef="#ctx0" brushRef="#br0" timeOffset="448460.5123">16804 7911 617,'0'0'21,"0"0"16,0 0 51,0 0 32,0 0-46,0 0-42,-3 0-19,3 0 9,0 0-2,0 0-10,0 0 6,0 0-16,0 0 0,0 0 1,0 0-1,0 0-30,0 0-21,0 0-23,0 0-20,0 0-41,14 0-14,10 0-125</inkml:trace>
  <inkml:trace contextRef="#ctx0" brushRef="#br0" timeOffset="448849.4048">17146 7900 450,'0'0'99,"0"0"-99,0 0 0,0 0 24,0 0 9,0 0-33,-51-1-7,20 1 7,-5 0-2,2 0 6,0 0-4,4 0 80,10 0 36,6 0-22,12 0 6,2 0-23,11 0-3,28 0-66,23 0-8,14-4 6,3-1-5,-9 2-1,-10-1 0,-13 3-7,-8-2 7,-11 2-48,-7 0-17,-10-2-46,-8-1-15,-3 2-35,-6-1-33,-23 3-101</inkml:trace>
  <inkml:trace contextRef="#ctx0" brushRef="#br0" timeOffset="451873.0657">17037 7879 72,'0'0'334,"0"0"-194,0 0-54,0 0-3,0 0 53,0 0-41,-2 0-91,38 0-4,8 0-17,-1-2-14,-6 0 23,-7-1-31,-7 1 6,-6 2-1,-5 0-12,-9 0-16,-3 0 9,-4 0 12,-20 0 18,-8 0 1,-5 0 13,-3 0 8,0 0 1,4 4 4,4-1-4,7-2 0,7 0 17,6-1-7,6 0 28,5 0-17,1 0-20,0 0-1,0 0-15,0 0-25,3 2 9,0-2-46,1 1 31,5 0 34,12-1 7,8 0 4,8 0 2,3 0 10,2-4 62,-3-3-7,-5 0-13,-3 2-8,-5-2-18,-7 4-10,-11 3-17,-5 0 1,-3 0-5,-3 0-24,-17 0-6,-11 0 34,-3 7-1,-4 0-4,-4-1 1,-2-1 4,-3 2 4,-3 0 0,-2 1 16,2-3 27,9-1 29,12-2 39,19-2-55,10 0-35,16 0 82,24-1-77,10-7-17,6-1-5,-1 1-7,-1 1 12,-2 2-13,-5 2 0,-5 0-9,-7 3-4,-12 0-6,-9 0-24,-10 0-5,-4 0-21,0 0-12,-17 0 60,-8 6 9,-11-4 13,-4 4-1,-5-1 3,-7 2-2,-2 2 13,1-2 26,14-2 21,13 0 13,17-5-50,9 0-1,8 0 29,19 0-49,7 0 0,0 0-3,-2 0-8,-7 0-1,-1 0-16,-5 0-32,-1-1-16,-3 1 14,-2 0 25,-3 0-9,0 0-43,-3 0 52,-1-4-12,-1 4 7,-2-3 20,-1 3 12,-2 0 6,0-2-18,0 2-70,0-1 25,0-1 27,0 2 26,0 0 6,0 0 5,-4 0 13,1 0-13,0 0 1,-1 0-4,1 0 3,1 0 0,2 0-1,0 0 1,0 0-5,0 0 2,0 0 3,0 0 3,0 0-3,0 0 0,0 0 15,0 0-1,0 0-1,0 0-8,0 0-3,0 0-4,0 0 2,-1 0 0,-1 0 1,1 0 1,1 0 5,0 0 6,0 0-8,-3 0 26,3 0-29,0 0 3,0 0 8,0 0 3,0 0 9,0 0-1,0 0-10,0 0 17,0 0-23,0 0-4,0 0 8,0 0-11,0 0 10,0 0 0,0 0-1,0 0 19,0 0-29,0 0 2,0 0 1,0 0-1,0 0-2,0 0 0,0 0 0,0 0 8,0 0-8,0 0 0,0 0-3,0 0 5,0 2-2,0-2 0,0 0 0,0 0 1,0 0-1,0 0 0,0 1 6,0-1-1,0 0 9,0 0-4,0 0 2,0 0 35,0 0-38,0 0 0,0 0 3,0 0-12,0 0 5,0 0-5,0 0 0,0 0 1,0 0-1,0 0 0,0 0 1,0 0 0,0 0-2,0 0 1,0 0 0,0 0-2,0 0 2,0 0 0,0 0-2,0 0 0,0 1 1,0-1 1,0 1 0,0 2-1,0-3 1,0 0 0,0 0 0,0 0 4,0 0-7,0 0 3,0 0 0,0 0 0,0 0 0,0 0 0,0 0-2,0 0 4,0 0-4,0 0 2,0 0 0,0 0 0,0 0 0,0 0 0,0 0-1,0 0 3,0 0-2,0 0 2,0 0 1,0 0 1,0 0-4,0 0 0,0 0 0,0 0 2,0 0-2,0 0 0,0 0 2,0 0-5,0 0 3,0 0 0,0 0-1,0 0 5,0 0-4,0 0 0,0 0 2,0 0 0,0 0-2,0 0 0,0 0-1,0 0 3,0 0-2,0 0 7,0 0-6,0 0 9,0 0-10,0 0 0,0 0 1,0 0 3,0 0-5,0 0 1,0 0 0,0 0 2,0 0-2,0 0 0,0 0 8,0 0-6,0 0 8,0 0-8,0 0 0,0 0 11,0 0-13,0 0 0,0 0 8,0 0-7,0 0-1,0 0 0,0 0 1,0 0 0,0 0-1,0 0 0,0 0 3,0 0 1,0 0-4,0 0 0,0 0 2,0 0-4,0 0 2,0 0 0,0 0 2,0 0 0,0 0-2,0 0 7,0 0-3,0 0 11,0 3-15,0-3 0,0 0 3,0 0-1,0 0-2,0 0 0,0 1 4,3 0 6,-3-1-10,0 1 0,1-1 11,-1 0-9,0 0 0,2 0-2,-1 2 2,-1-2 2,0 0-4,0 0 0,0 1 8,0-1-7,0 0-1,0 0 0,0 0 2,0 0 4,0 0-6,0 2 0,0-2 8,0 0-5,0 0-3,0 0 1,0 0 1,0 0 1,0 0-3,0 0 0,0 0 7,0 0-3,0 0-4,0 0 0,0 0 2,0 0 10,0 0-12,0 0 0,0 0 12,0 0-9,0 0-3,0 0 0,0 0 4,0 0-3,0 0-1,0 0 0,0 0 3,0 0 0,0 0-3,0 0 0,0 0 2,0 0-1,0 0-1,0 0 0,0 0 1,0 0 2,0 0-3,0 0 0,0 0 1,0 0-2,0 0 1,0 0 0,0 0 1,0 0-1,0 0 0,0 0 0,0 0 1,0 0-2,0 0 1,0 0 0,0 0-1,0 0 4,0 0-3,0 0 0,0 0 0,0 0-2,2 0 2,-1 0 0,-1 1-8,2-1 8,-2 2-19,1-2-16,-1 3-5,2-3 18,-1 0-4,2 0 2,0 0 23,3 0-38,1 0-31,4 0-49,-1 0-106</inkml:trace>
  <inkml:trace contextRef="#ctx0" brushRef="#br0" timeOffset="454026.0189">17113 7983 810,'0'0'51,"0"0"-51,0 0-17,0 0 17,0 0 0,0 0-34,48-19-103,-26 19 88,5 0 22,3 0-8,-5 0 18,-7-2 17,-9 1 16,-6 0 13,-3 1 41,0-2-16,-4 2-16,-15 0-26,-5 0-11,-2 0 7,-1 0-3,2 0 5,1 0 38,6 2-10,5-1 15,8-1-1,5 0 14,0 0 47,15 0-32,15-4-42,6-4-7,0 1-29,-5 1 1,-6 2 0,-8 0 1,-4 4-10,-8 0 4,-5 0-22,0 0-1,0 0-47,-10 8 35,-13 1 27,-6 0 7,-5-2 1,0-3 1,4 1 0,8-3 6,11-2-1,7 0 6,4 0 86,4-2-14,16-8-33,6 0-50,6 0 0,-1 2-1,2 1 1,-5 5-4,-5 1-4,-4 1-34,-9 0-15,-9 0-25,-1 3-9,-5 7 53,-17-2-14,-4-1 37,-2-1 14,8-4 2,3-2-1,5 0 8,8 0 23,4 0 48,0 0 1,0 0 7,2-5-56,9-1-30,2 1-2,5 0 1,0 1-1,-2 2-14,0-1-4,-3 3-28,-7 0 13,-5 0-9,-1 0 8,0 0 13,0 0 10,0 0 1,0 0 11,0 0 0,-1 0 7,-1 0-4,2 0 9,0 0-12,0 0 4,0 0 3,0 0-7,0 0 0,0 0 6,0 0-4,0 0-1,0 0-1,0 0 5,0 0-1,0 0-4,0 0 0,0 0 0,0 0 4,0 0-4,0 0 0,0 0 0,0 0-12,0 0 11,0 0-7,3 0 7,2 0-4,-1 0 3,-3 0 2,2 0 0,-1 0-8,1 0 8,-2 0 0,0 0-6,1 0 6,0 0 0,-2 0 0,0 0 0,0 0-1,0 0 1,0 0 0,0 0-2,0 0 6,0 0-4,0 0 0,0 0 1,0 0-2,0 0 1,0 0 0,0 0-2,0 0 4,0 0-2,0 0 0,0 0 0,0 0-2,0 0 2,0 0 0,0 0 0,0 0 2,0 0-2,0 0 0,0 0 0,0 0 3,0 0-3,0 0 0,0 0-3,0 0 9,0 0-6,0 0 0,0 0 0,0 0 0,0 0 0,0 0 0,0 0 1,0 0 4,0 0-5,0 0 0,0 0 2,0 0 0,0 0-2,0 0 0,0 0 6,0 0 0,0 0-6,0 0 0,0 0 0,0 0 2,0 0-2,0 0 0,0 0 0,0 0 3,0 0-5,0 0 2,0 0 0,0 0 1,0 0-1,0 0 0,0 0-2,0 0 3,0 0-1,0 0 0,0 0 2,0 0-2,0 0 0,0 0 0,0 0-1,0 0 1,0 0 0,0 0 0,0 0 1,0 0 4,0 0-5,0 0 0,0 0 4,0 0-2,0 0-2,0 0 0,0 0 1,0 0-2,0 0 1,0 0 0,0 0-1,0 0 4,0 0-3,0 0 0,0 0 0,0 0 2,0 0-2,0 0 0,0 0 1,0 0 1,0 0-2,0 0 0,0 0 1,0 0 2,0 0-3,0 0 0,0 0 0,0 0 2,0 0-2,0 0 0,0 0 1,0 0-1,0 0 0,0 0 0,0 0-1,0 0 2,0 0-1,0 0 0,0 0 3,0 0-6,0 0 3,0 0 0,0 0 3,0 0-3,0 0 0,0 0 0,0 0-13,0 0 10,0 0-26,0 0 3,0 0 21,0 0-18,0 0-16,0 0-16,0 0-49,0 0 60,0 0-64,0 0-40,0 0-109</inkml:trace>
  <inkml:trace contextRef="#ctx0" brushRef="#br0" timeOffset="455555.1745">19828 9980 615,'0'0'100,"0"0"54,0 0 7,0 0-31,0 0 44,0 0-51,0 0-48,0-24 16,0 38-57,0 23-17,0 16 32,-2 9 10,1-5 4,1-3-33,0-7-24,0-2 20,-4-4-26,-1-4 0,1-5-1,-3-10 2,3-6-2,1-11-10,3-5-48,0 0 28,9-21-68,16-11-154,8-9-149,0 0-200</inkml:trace>
  <inkml:trace contextRef="#ctx0" brushRef="#br0" timeOffset="455862.7048">20061 10092 734,'0'0'79,"0"0"-2,0 0 98,0 0 25,0 0-52,105-39-48,-63 33 16,4 2-41,-1 4-12,1 0-24,-4 22-23,-6 11 40,-9 6-52,-9 6 10,-12 0 20,-6 2-28,-6-2 4,-17-1-10,1-4 6,1-6-18,2-5 12,4-6-86,6-9-4,-2-9-137,0-5-235</inkml:trace>
  <inkml:trace contextRef="#ctx0" brushRef="#br0" timeOffset="456028.1856">20208 10339 1145,'0'0'431,"0"0"-426,118-59 118,-72 44-40,1 4-37,2 3-23,-4 3-23,1 1-27,-4 2 0,-5 0-95,1-2-128,-2-3-282</inkml:trace>
  <inkml:trace contextRef="#ctx0" brushRef="#br0" timeOffset="456217.4059">20869 10196 1364,'0'0'286,"0"0"-243,0 0 63,0 0-35,0 0 3,0 0-61,14-31-13,-14 31-5,0 0-38,0 0-10,0 3-56,0 3-100,4-6-153,3 0-474</inkml:trace>
  <inkml:trace contextRef="#ctx0" brushRef="#br0" timeOffset="456545.9411">20994 9972 1421,'0'0'66,"0"0"50,0 0-23,106-16-16,-70 50-49,0 10 5,-6 9 8,-14 3-24,-12-1 9,-4-2-26,-10-5 0,-10-4-8,-5-4 3,0-8-29,0-12-32,-1-8-50,0-12-84,1-15-134,3-23-136,9-20 14,13-13 456,5-8 126,31-1 236,15 7 10,15 9-96,8 10-125,-2 15-69,-7 14-53,-5 16-29,-13 9-6,-14 16-101,-11 19-172,-18 8-172</inkml:trace>
  <inkml:trace contextRef="#ctx0" brushRef="#br0" timeOffset="456844.8609">19555 10871 1329,'0'0'181,"0"0"-134,106 0 121,15 0-78,45 0 18,30 0-34,14-7-38,4 3-22,-7-3-14,-11 7 0,-19 0 0,-20 0 0,-25 0-42,-33 15-90,-37-6-56,-38-9-311</inkml:trace>
  <inkml:trace contextRef="#ctx0" brushRef="#br0" timeOffset="461158.8133">14592 5409 445,'0'0'36,"0"0"-36,0 0-38,23-77-10,-16 56 24,1 1 24,4 0-64,-3-1-51,1 4-60</inkml:trace>
  <inkml:trace contextRef="#ctx0" brushRef="#br0" timeOffset="461287.2467">14674 5182 31,'0'0'107,"0"0"-42,0 0-45,0 0 39,0 0 1,90-56-40,-47 51 9,2 5-29,-5-3-17,-5 1-75</inkml:trace>
  <inkml:trace contextRef="#ctx0" brushRef="#br0" timeOffset="463415.9967">15109 5104 244,'0'0'77,"0"0"-20,0 0 48,0 0 8,0 0 35,0 0-66,-10-3-22,1-2-11,-2 4 7,-7 1-45,-12 0-8,-18 0 4,-19 4-4,-22 8-3,-23 1 0,-17 1 2,-15-2 12,-4 0-13,2-3 43,7-1 0,14 0-16,10-2 11,5-3-20,1 0-17,-3 2 18,4-1-20,10 1 0,22 0 6,24 0-3,24-3-1,17 0-2,9-2 1,2 0-5,0 0 4,-1 1 0,-2 0-4,-3 2 6,2 2-2,-4-1 0,4 0 3,4-2 0,-2 3-3,2 0 0,0 2-1,0 3 5,0 4-4,0 1 0,0 4 2,0 8 3,0 4-5,0 8 0,-10 6 18,-1 8-12,2 4 14,3 6 6,3 7-13,3 5 23,0 5-36,0 7 3,0 0 14,2-2-14,1 2 3,1 2 3,1-1-9,2-1 32,7 0-27,1 0 0,4 0 31,2 7-27,-6-1 4,-3 1 1,-6-1-10,-6-4 15,0 0-16,0-5-3,-6-1 28,0-3-28,0-5 14,6-4-3,0-5-10,0 0 25,0-8-26,12-1 0,1 0 25,-1-3-24,2 5 11,-1-3-6,0 0-3,-1 0 16,-1-4-19,0 1 0,-3-1 14,-3-2-10,-2 3 2,0-2-6,-2-5 0,-1-2 2,0-3-2,0-3 0,-3-1 1,-6-3 2,3-5-3,2-3 0,-1-2 2,4-3-4,1-4 2,-2-1 0,2-2-3,0-1 6,-1 2-3,-1-4 0,2 0 1,0-1-3,0-2 2,0-1 0,0-1-5,0 1 9,11 0-4,4 0 0,5 0 0,0 1 2,-1-1-2,4-2 0,2 2-2,6 0 6,5 0-4,5 1 0,-4-1 2,-2-1-4,1 2 2,3 1 0,6 2-1,7 0 6,8 0-5,14-2 0,7 3 4,10-2-4,10-2 0,7 3 0,13-5-5,8 0 5,7-3 0,0-1 0,-5-2 4,-9 0 1,-7 0-5,-12 0 0,-6 0-2,-7 0 7,-4-5-5,-3-4 0,0-2 3,6 0-15,-4 1 12,0 1 0,-5 0-1,-7 1 4,-10-1-3,-11 1 0,-13 2 3,-7-3-4,-5 4 1,-1-1 0,3 0 0,-3 2 2,1-1-2,-4 3 0,-1 0 3,-7 2-6,-6-1 3,-5 0 0,-4-1-3,0 1 4,0 1-1,0 0 0,0 0 6,2-3-8,1-2 2,3-3 0,3-4-2,-2-7 8,1-5-6,-2-5 0,1-5 1,1-9 0,-1-6-1,2-11 0,6-14-1,-1-15 4,2-12-3,-1-18 0,-5-15 3,-4-5-5,-4-1 2,-2 2 0,0 13-1,4 6 6,-1 6-7,0 5 2,-3 2 0,0-6 1,-4-2-1,-13-1 0,-2-2 0,0 10 1,5 9-1,2 7 0,3 12 4,5 2-7,-2 2 3,-2 0 0,2 2 0,2 3 1,2 2-1,2 3 0,0 4 1,0 10-2,5 8 1,-1 14 0,-1 9-5,-3 4 7,0 6-2,0 0 0,0 3 0,0-2-5,0 3 4,0-2 1,0 4 2,0-1-1,0 3-1,-3 2 0,0-2 1,-3-1-6,-2 2 0,-4-4 5,-2 1-6,-1-3 7,-1 1-1,-2-2 0,0 1 3,-6-3-3,-6-2 0,-9-2 0,-19-3-5,-25-4 5,-30-3 0,-34-2 0,-32 2 4,-24 2-5,-7 3 1,6 2 0,11 3-6,16 3 6,12 4 0,12 2-1,11 0 6,9 1-12,11-3 6,15 2-16,16 0 12,28 1-22,24 3 18,20-1-1,15 2 9,4 0-3,0 0 3,0 0 1,0 0-12,0 0-7,0 0-18,0 0-20,7 0 4,5 2 9,-2 5-75,1 3-33,4 2 24,-3-1-60,1 0-23,-4-1-179</inkml:trace>
  <inkml:trace contextRef="#ctx0" brushRef="#br0" timeOffset="465146.8989">13214 6141 514,'0'0'94,"0"0"-29,0 0 20,0 0 49,0 0-5,0 0-53,0 0-45,-3-9 9,3 9 12,0 0-20,0 0-1,3 0-10,18 5-10,13 9 41,5 3-19,2 0 0,-9-2 9,-6-2-31,-10-4 6,-6-2-10,-5-4-4,-3 0 9,-2-1-12,0-2 0,0 0 15,0 0-12,0 0 3,0 1 11,-8 1-16,-4-1 28,-7 4-27,-2 0 1,1 3 28,-2 1-26,-4 1 1,-4 5-5,-5 3 3,-10 4 14,0-2-18,2 1 0,6-1 2,9-5 0,10-4-2,6-3 0,7-6 2,5 0 0,0-2-2,0 0 0,0 0 10,0 0-8,0 0-3,0 0 1,2-2-24,19-9-28,13-6-180,17-6-264</inkml:trace>
  <inkml:trace contextRef="#ctx0" brushRef="#br0" timeOffset="465600.2983">13717 6258 232,'0'0'34,"0"0"-32,0 0-2,0 0 26,0 0 49,0 0-5,40-26-49,-40 26 8,0 0-7,0 0 18,0 0-6,0 0-15,0-3-17,0 1-2,0 0-18,0 2-107,0 0-164</inkml:trace>
  <inkml:trace contextRef="#ctx0" brushRef="#br0" timeOffset="466128.3002">13845 6232 281,'0'0'23,"0"0"-9,0 0 2,0 0-16,0 0-15,0 0-30,6-24-24,-1 21 58,-2 1 11,1-2 37,1 0 0,-2 0 7,-2-1 38,-1 4 2,0-1-60,0 1-13,0 0 22,0 1-28,0 0 18,0 0 11,0-2 2,0 1 51,0 1 18,0 0-39,0 0 19,0 0-41,0-2-17,0 2-6,0 0-6,0 0 8,0 0-23,0 0 1,0 0-2,0 0 2,0 0-1,0 0 5,0 0-2,0 0 11,3 0-14,7 0 0,7 0 44,13 0-24,13 0 0,16 0-18,10-2 2,3-3-8,-2-2-10,-9-1 0,-9 5 1,-4-2 10,-12 2 1,-6 0 2,-5-2-5,0 2 1,2 2-3,1-2-41,7 2 2,5-3-130,3-3-224</inkml:trace>
  <inkml:trace contextRef="#ctx0" brushRef="#br0" timeOffset="466372.1197">15635 6057 814,'0'0'61,"0"0"-61,0 0-94,0 0 28,0 0 62,0 0-21,-16-23-73,-35 30-88,-2-2 77,-6-1 103,-4-4-4,5 0-208</inkml:trace>
  <inkml:trace contextRef="#ctx0" brushRef="#br0" timeOffset="466570.7349">13894 6235 939,'84'-19'75,"13"2"-75,19 0-1,3 3-168,7 3 34,4 2-22</inkml:trace>
  <inkml:trace contextRef="#ctx0" brushRef="#br0" timeOffset="466761.5873">15787 6163 853,'0'0'154,"0"0"-130,0 0-17,0 0 30,0 0 6,0 0-43,34-39-60,-44 50-97,10 0-78,7-3-181</inkml:trace>
  <inkml:trace contextRef="#ctx0" brushRef="#br0" timeOffset="466912.2719">15160 6132 569,'-96'0'0,"-9"0"-302</inkml:trace>
  <inkml:trace contextRef="#ctx0" brushRef="#br0" timeOffset="467020.7182">14051 6395 302,'105'-29'0</inkml:trace>
  <inkml:trace contextRef="#ctx0" brushRef="#br0" timeOffset="467198.5358">15440 6237 528,'0'0'415,"127"-49"-415,-81 39-81,-18 6-75,-10 4 110,-5 0-135</inkml:trace>
  <inkml:trace contextRef="#ctx0" brushRef="#br0" timeOffset="467338.1318">15962 6163 219,'0'0'617,"0"0"-617,0 0-158,0 0-132,-100-21 187</inkml:trace>
  <inkml:trace contextRef="#ctx0" brushRef="#br0" timeOffset="467497.3627">14188 6280 1119,'0'0'61,"0"0"-61,0 0-19,0 0 4,0 0 11,0 0-2,14 20-297</inkml:trace>
  <inkml:trace contextRef="#ctx0" brushRef="#br0" timeOffset="467652.9671">14661 6316 362,'0'0'905,"147"-78"-905,-82 52-94,-20 7-85,-19 12 178,-14 7-29,-5 0-14,4 13-618</inkml:trace>
  <inkml:trace contextRef="#ctx0" brushRef="#br0" timeOffset="469000.6729">15283 6274 552,'0'0'606,"0"0"-606,0 0-56,0 0-94,0 0 150,0 0-1,46-62-52,-62 67-104,0 2 69,2-2 88,5 0-10,0-2-12,6-2-84,3-1 25,0 0 81,0 0 22,0 0 20,6 0-34,4 3-5,1 2 2,-3-2-6,-1 2 1,-4-1-6,-2-1 2,1 2-5,-2 0-3,0-1 6,0-1-44,0 1 6,0-1 9,0 1 20,0 2 15,-2-1 0,2 2-1,0-3-2,2 1-30,4-2 33,0-1 5,-2 1 0,-1-3 15,2 0 8,-5 0 19,0 0 26,0 0-60,0 2-6,0-2-7,0 0 0,0 0-6,0 1 5,0-1 1,0 0 9,0 0-6,0 0 17,0 0-6,0 0-8,0 0-2,0 1-4,0 1 0,0-2 17,0 3-13,0-2 7,0 1-2,0-2 2,0 2 2,0 1-13,0-3 1,0 0 13,0 0-8,0 0 14,0 0 3,0 0-12,0 2 6,0-2-17,0 1 0,0-1 3,0 2-1,0-2-2,0 0 4,0 0-3,0 0 13,0 1-14,0-1 1,0 0 21,0 0-19,0 0 9,0 0-2,0 0-5,0 1 4,0-1-9,0 2 0,0 1 13,0-3-9,0 2-4,0 0 0,1 1 1,2 0-1,-1 1 0,1-1 0,-3-1 1,0 3 0,1-1-1,-1-1 0,0-1 0,0-1 0,0 3 0,0-3 0,0 1 0,0-1 1,0 0-1,0 0 0,2 1 2,-2-1-1,1 2-1,1-2 0,-2 1 1,0 0 0,1-1-1,1-1 1,-1 2 0,1-2 6,-2 0-7,1 0 0,-1 0 27,0 0-26,0 0 8,0 0-2,0 0-7,2 2 5,-2-2-5,1 1 0,0-1 9,2 2-4,-1-2-4,-1 0 8,-1 0-4,0 0 7,0 0-12,0 0 0,0 0 6,2 0-6,-2 1 0,1-1-1,1 2 2,-2-1-2,1-1 1,1 2 0,-2-2-2,1 0 2,-1 1 0,2-1-1,-2 0 4,2 0-5,-1 0 2,2 2 0,0-2-1,4 3 4,-1-3-3,-1 2 0,1 0 3,-3-2-4,0 1 1,-2-1 0,-1 0-8,0 0-12,2 0-30,3 1-44,2-1-27,0 2-29,4-2-42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34:13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9475 2710 439,'0'0'85,"0"0"-63,0 0-17,0 0 37,0 0 6,0 0-15,0 0-4,0-8-18,0 8 6,0 0 1,0 0-9,0 0 24,0 0-16,0 0 10,10 0 40,8 0-34,6-1 1,9 1 13,5-2-18,6 0 38,0-1-46,1 1 2,-1-1 26,0 2-37,-6 0 10,-7 1-2,-10 0-13,-9 0 16,-5 0-23,-7 0 0,0-2 6,0 2-2,0 0-5,0-1 1,0 1 0,0 0 1,0 0-1,0 0 0,0 0-6,0 0 6,0 0-2,0 0-9,0 0-19,0 0 23,0 0-51,0 0-11,0 0-6,0 0-110,0 0-108</inkml:trace>
  <inkml:trace contextRef="#ctx0" brushRef="#br0" timeOffset="2828.4078">12706 3621 631,'0'0'156,"0"0"-106,0 0 33,0 0-5,0 0-34,0 0-10,110-12-11,-75 12-13,0 0 23,-2 5-24,-2-1 1,-1-1 29,-2-3-31,-1 0 10,-5 0-3,-2 3-13,-5-3 27,-6 0-29,-2 0 21,-7 0 3,0 0-16,0 0-8,0 0 0,0 0-4,0 0-1,0 0-39,0 0-31,0 0 29,0 0-20,0 0 14,0 0-20,-4 0-39,-5 0-69,0-3-96</inkml:trace>
  <inkml:trace contextRef="#ctx0" brushRef="#br0" timeOffset="42256.6564">5119 6690 474,'0'0'241,"0"0"-122,0 0-60,0 0 56,0 0-18,87-11-39,-69 11-27,-2 0 5,2 0-8,-3 0 25,-3 0-36,-3 0-16,-3 0 34,-2 0-25,1 0-7,-3 0 9,8 0-11,-3 0 17,2 0-18,0 0 0,0 0 28,0 0-20,-3 0-2,0 0-1,-2 0-4,1 0 5,-2 0-6,0 0 0,-3 0-1,0 0 1,0 0 0,0 0 0,0 0 2,0 0-6,0 0 4,0 0 0,0 0-8,0 0 8,0 0 0,0 0-9,0 0-32,0 0-25,0 0-83,0 0-65,-3-3-117</inkml:trace>
  <inkml:trace contextRef="#ctx0" brushRef="#br0" timeOffset="45346.872">6896 6503 603,'0'0'97,"0"0"-43,0 0-14,0 0 10,0 0 2,0 0-28,-3 0-24,3 2 0,0-2 16,0 0-13,-3 0 19,3 0 19,0 0 0,0 0 16,0 0-7,0 0-13,0 0 59,0 0-66,0 0-3,0 0-6,0 0-16,0 0 7,0 0-12,0 0 0,0 1 2,0-1 0,0 0-2,0 0 0,0 0 3,0 0-1,0 0-2,0 0 0,0 0 26,0 0-24,0 0 6,0 0 3,0 0-11,0 0 13,0 0-13,0 0 0,-1 0 4,1 0-2,0 0-4,0 0-16,0 0-62,0 0-83,0 0-110,4 0-361</inkml:trace>
  <inkml:trace contextRef="#ctx0" brushRef="#br0" timeOffset="46192.2697">9216 6599 610,'0'0'179,"0"0"-131,0 0-8,0 0 46,0 0 9,0 0-54,0 0 21,0 0-38,0 0 7,0 0 1,0 0-22,0 0 27,0 0-34,0 0 1,0 0 31,0 0-26,0 0 8,0 0-17,0 0 10,0 0-22,0 0-36,14 0-120,17 0-144</inkml:trace>
  <inkml:trace contextRef="#ctx0" brushRef="#br0" timeOffset="46996.4521">21366 3964 216,'0'0'0</inkml:trace>
  <inkml:trace contextRef="#ctx0" brushRef="#br0" timeOffset="47932.6966">10250 6590 975,'0'0'44,"0"0"-43,0 0 6,0 0 1,0 0 12,0 0-20,-1 5-23,1-5-98,8 0-174</inkml:trace>
  <inkml:trace contextRef="#ctx0" brushRef="#br0" timeOffset="51045.8508">20991 3635 689,'0'0'140,"0"0"-140,0 0-34,0 0 34,0 0 0,0 0-80,57-6-341</inkml:trace>
  <inkml:trace contextRef="#ctx0" brushRef="#br0" timeOffset="51347.8317">19265 3483 430,'0'0'166,"0"0"-166,0 0-177,0 0 140,0 0 17,0 0-180</inkml:trace>
  <inkml:trace contextRef="#ctx0" brushRef="#br0" timeOffset="51856.8416">21324 3713 785,'0'0'0,"0"0"0,0 0 18,0 0 30,0 0-48,0 0-9,57-9-71,-56 9 21,-1 0 33,0 0 19,0 0-5,0 0 13,2 0-1,-2 0 14,0 0-12,0 0 8,0 0-10,0 0 5,0 0-17,0 0-6,0 0-15,0 0 8,0 0-16,0 0 5,0 1-14,0-1 2,0 0 8,0 0-47,0 2-3,0-2 11,0 1 16</inkml:trace>
  <inkml:trace contextRef="#ctx0" brushRef="#br0" timeOffset="56886.7439">6384 7830 586,'0'0'211,"0"0"-200,0 0 31,0 0 14,0 0 30,0 0-24,0 0-27,-22-1-9,22 1 49,0 0-40,0 0-2,6 0 13,16-2-13,11 2 10,9-3-19,4-2-20,-4 0 51,-5 2-51,-11-1 9,-6 4 0,-10 0-13,0 0 7,-7 0-7,-3 0 0,0 0-12,0 0 12,0 0-7,0 0 1,0 0-6,-14 0 8,-2 3-4,-8 1 6,-3 2-21,-1 1 22,0-3 0,1 1-1,8 0 4,8-2-4,6-3 2,4 0 0,1 0 8,0 0-4,0 0-4,0 0 1,0 0 4,13 0-10,8-4-33,15-6-122,3-4-83,9-5-495</inkml:trace>
  <inkml:trace contextRef="#ctx0" brushRef="#br0" timeOffset="57481.3618">8268 7757 382,'0'0'510,"0"0"-481,0 0 36,0 0-22,0 0 59,0 0-59,0 0-37,0-8 20,0 8-26,0 0 10,17-3-10,8 2-22,11-2-68,5-1-96,0 1-53,-4 3-46</inkml:trace>
  <inkml:trace contextRef="#ctx0" brushRef="#br0" timeOffset="58157.716">9460 7771 549,'0'0'148,"0"0"-106,0 0 28,0 0 37,0 0-26,0 0-34,72 0-6,-23 0-10,6 0 53,1 0-31,0 0-16,-10 0 20,-7 0-35,-6 0 16,-6 0-21,-11 0-15,-3 0 26,-7 0-28,-1 0 0,-5 0 1,0 0 5,0 0-6,0 0 0,0 0 1,1 0-18,1 0-7,1 0-36,9 0-19,6 0-87,7-2-163</inkml:trace>
  <inkml:trace contextRef="#ctx0" brushRef="#br0" timeOffset="60853.2693">18820 6543 1088,'0'0'87,"0"0"-66,0 0 104,0 0-13,0 0-30,0 0-74,0 0 20,0-17-18,0 20-10,0 13 9,0 7-4,10 7 28,2 6-16,0-2-16,1 1 59,-2-1-56,-1-2 3,-2 1 3,0-1-8,3-1 20,-4-1-22,2 0 1,1-5 8,-6-5-7,3-4-2,-4-6 1,-1-4 1,-2-4 0,0-2-2,0 0 0,0 0-21,0 0 7,0 0-29,3-9-16,1-7-64,-1-2-43,4-2-73,1 0-80,4 2-92</inkml:trace>
  <inkml:trace contextRef="#ctx0" brushRef="#br0" timeOffset="61259.6886">19204 6607 600,'0'0'93,"0"0"12,0 0 56,0 0-11,0 0-48,0 0-11,-4-17-44,4 17-29,0 17 27,0 14-12,0 13 38,5 7-5,4 2-27,-1-1 19,-2-2-42,-3-4-15,-1-3 28,-1-9-22,-1-5-7,0-7 0,0-10 3,0-4 1,0-4-4,0-4 0,0 0-18,0 0 11,0 0-36,0-7-38,0-5-99,-4-4-61,-8-1-115</inkml:trace>
  <inkml:trace contextRef="#ctx0" brushRef="#br0" timeOffset="61806.9204">18766 6842 1126,'0'0'39,"0"0"0,0 0 53,0 0 30,0 0-119,0 0 11,7 26 10,10-2 11,7 6 21,6 4-7,0-3-27,0 2 38,-1-3-51,-4-3-5,-6-5 16,-2-1-18,-1-7-2,-7-2 0,-1-2 1,-3-6 1,-2-1-2,1-3 0,-4 0 0,1 0 3,1 0-3,-1 0 0,1 0 3,2 0 13,-1 0-16,3 0 0,4 0 17,4-10-11,5-6 2,8-1 3,7-7-10,5-4 45,2 0-46,3 2 1,-6 4 26,-8 5-22,-8 4 3,-9 4-8,-6 5 6,0 2-1,-7 0-5,0 2 0,0 0-10,0 0 3,0 0-20,0 0-25,0 0-33,0 0-22,0 0-181,1 3-272</inkml:trace>
  <inkml:trace contextRef="#ctx0" brushRef="#br0" timeOffset="74976.6617">2141 12601 247,'0'0'76,"0"0"9,0 0 6,0 0-21,0 0 9,0 0-26,0 0 13,-18 0-17,18 0-5,0 0 7,0 0-32,-3 0 8,3 0 19,0 0-24,0 0 7,0 0-4,0 0-2,0 0 26,0 0-26,0 0 0,0 0 28,0 0-32,0 0 11,0 0 7,0 0-21,0 0 31,12 0-41,3 0 7,4 0 24,9 0-18,4-3 9,1 1 2,2-1-18,0 1 39,1-1-51,-5 1 8,-1 0 30,-6 1-36,1-1 13,-6 1-1,-1 1-9,-3 0 12,-6 0-17,3 0 0,-5 0 0,-1 0 8,2 0-10,-2 0 2,-1 0 0,3 0 1,0 0 0,-5 0-1,-2 0 10,-1 0-4,0 0-7,0 0 1,0 0 0,0 0 2,0 0-2,0 0 0,2 0-5,-2 0 7,0 0-4,0 1 2,0-1 0,0 0-6,0 0 6,0 0 0,3 0 0,7 0 2,5 0-2,12 0 0,6 0 3,1-1 1,6-3-4,-7 1 0,0 0 1,-2 0 7,6 0-7,6 1-1,7-3 1,2 1 4,-1-1-5,-2 0 0,-3-1 6,-4 1 0,-8 1 0,-7 1-6,-8-1 7,-5 1-3,-6 3-4,5 0 0,-4-2-1,-1 1 8,6 1-7,-2-1 0,-3-1 0,1 2-2,-5-1 2,-2 1 0,-3 0-3,0 0 9,0 0-12,0 0 2,0 0-23,0 0 20,0 0-29,0 0 4,0 0-4,0-2-27,-12 2-29,-13 0-62,-10 0-66,-11 0-171</inkml:trace>
  <inkml:trace contextRef="#ctx0" brushRef="#br0" timeOffset="75448.0035">2274 12632 480,'0'0'117,"0"0"35,0 0-23,0 0 0,0 0-24,0 0 2,102-29 7,-45 19-15,16 3-20,21-3 24,8 0-59,5 3 14,2-1-23,-12 4-8,-5 4 4,-7 0-28,-10 0 2,-11 0 14,-12 0-11,-16 0-8,-9 0 0,-15 0 3,-6 0-4,-6 0 1,0 0 0,0 0-4,0 0 10,0 0-8,0 0 2,0 0-1,0 0-6,0 0-9,0 0-2,0 0 10,0 0-26,0 0 1,0 0-28,0 0-47,0 0-65,-3 0-131,0 0-178</inkml:trace>
  <inkml:trace contextRef="#ctx0" brushRef="#br0" timeOffset="81613.0114">2183 8937 321,'0'0'227,"0"0"-194,0 0 35,0 0 10,0 0 31,0 0-26,0 0-69,-8 0 21,8 0 13,0 0-4,19 0 24,16 0-14,13 0 14,11-1 19,8 0-39,3-3 4,-1 1-17,-1 0-12,-8 1 14,-12 1-37,-15 1 0,-14 0 7,-10 0-6,-9 0-2,0 0-7,0 0-6,-9 1 8,-15 7-10,-12 0 5,-14 0 3,-8-1-20,-5 0 12,-4-2-3,-2 1 9,5-4-7,7 0 17,13-2 0,14 0 16,18 0-11,7 0 28,5 0 15,0 0-10,0 0 23,5 0-53,17 0-8,19 0 19,12 0-14,1 0 4,1 0-9,-4 0 4,-6 0-6,-5 0 2,-6 0-25,-6 0-49,-7 0-124,2 0-118,-5 0-393</inkml:trace>
  <inkml:trace contextRef="#ctx0" brushRef="#br0" timeOffset="87028.4808">11676 11125 248,'0'0'79,"0"0"-66,0 0-7,0 0 17,0 0 53,0 0 15,0 0-52,-70 0 24,70 0 32,0 0-1,2 0 16,20 0-37,14 4-37,13 1 38,9 0-50,7-2 14,0-1-20,-2 1-2,-5-2 14,-7 2-30,-5-3 0,-12 0 2,-12 0 1,-11 0-6,-7 0-10,-4 0-36,0 3 20,-10 0-27,-17 0 1,-7 0-6,-8-1-19,-3 1-14,-2-3 13,2 0 41,-1 0 39,13 0 2,12 0 16,9 0 56,12 0-29,0 0 57,3 0-11,18 0-65,6 0-11,1 0-14,-3 0 0,-4-3-3,-3 2-103,-7 0-131,-8-2-135</inkml:trace>
  <inkml:trace contextRef="#ctx0" brushRef="#br0" timeOffset="89911.5149">1981 14039 528,'0'0'59,"0"0"-51,0 0 20,0 0 53,0 0-18,0 0-44,0 0 11,12 0 63,1 0-42,-1 0 15,2 0-25,7 0-13,-5 0 0,1 0-24,-4 0-2,-1 0 5,-3 0-7,-2 0 0,-7 0 0,0 0-2,0 0-3,0 0-30,-18 0-5,-5 0 24,-5 3-36,2 1 27,3 1 1,1 0 7,7-2 15,3 0 2,3 1 0,5-4 29,-2 1-12,6-1 21,0 0 3,0 0-3,0 0-1,0 0-17,10 0-14,7 0 20,10 0-21,-1 0 0,-2 0-1,-9 0-3,-6 0-2,-3 0 1,-6 0-7,0 0-1,0 0-17,0 0-1,0 0-3,0 0 11,0 0 17,-8 0-5,1 0 6,1 0-7,2 0 9,1 2-2,0-2 0,3 1 3,0-1 0,0 0-3,0 0 0,0 0-5,0 0-25,0 0-62,1 0-51,8 0-18,0 0-36,3 0-58</inkml:trace>
  <inkml:trace contextRef="#ctx0" brushRef="#br0" timeOffset="93029.6824">21303 9015 739,'0'0'181,"0"0"-172,0 0 52,0 0 64,0 0-5,0 0-83,0-11 1,0 17-36,3 13 9,4 5 32,-1-2-29,-1-3-5,-1-2-9,-2-2 0,-1-6 4,1-4-4,0-2 0,1-3 0,2 0 2,6-14 25,5-9-27,7-7 1,2-3 49,0 1-31,-1-1 1,0 2-8,-1-1-12,3 7-10,-5 7-80,-8 12-127,-2 6-20,-11 3-393</inkml:trace>
  <inkml:trace contextRef="#ctx0" brushRef="#br0" timeOffset="93342.3216">21211 9072 1188,'0'0'39,"0"0"-2,0 0-11,0 0 107,0 0-101,0 0-20,43-19-12,-37 31 0,3 5 3,0 0 4,3-2-7,-2-1 0,3-4 1,-2 0 2,7-4-2,-3-6-1,4 0 38,-1 0-34,0-11 15,-1-8-11,-3-6-3,-5-2-5,3-5-15,3 0-52,7 5 1,11 7-148,6 8-121,3 10-219</inkml:trace>
  <inkml:trace contextRef="#ctx0" brushRef="#br0" timeOffset="95151.1559">21546 9583 526,'0'0'70,"0"0"-22,0 0 162,0 0-83,0 0 20,0 0-20,0-22-20,0 22-45,0 0-6,0 0-21,0 6-35,-7 17 8,-7 13 30,-1 3-38,3 0 16,5-3-1,3-7-10,4-4-2,0-8-3,4-4 0,17-5-13,7-8-19,4 0-38,3-2-30,-7-17-98,-6-3-29,-14-7-74,-6-3-121</inkml:trace>
  <inkml:trace contextRef="#ctx0" brushRef="#br0" timeOffset="95481.189">21618 9347 845,'0'0'190,"0"0"-186,0 0 42,0 0 55,0 0-79,0 0-10,19 28-12,-19-9 5,-2-2-15,-9-6 4,-2-5-14,2-3 19,3-3 1,1-3 4,7-14 32,0-9-17,0-3 84,9-1-54,4 3-16,2 4 28,-3 8-23,-4 6-11,-1 6-27,-1 3-11,4 0 6,7 19-133,2 7-108,1 7-191</inkml:trace>
  <inkml:trace contextRef="#ctx0" brushRef="#br0" timeOffset="95796.9303">21970 9649 608,'0'0'197,"0"0"-186,0 0 146,0 0 32,0 0-100,0 0 1,6 2 9,6-2-29,4 0-15,5 0-25,0 2-26,-2-2 9,1 0-13,-3 0-40,2 0-93,-3 3-140,-3 0-157</inkml:trace>
  <inkml:trace contextRef="#ctx0" brushRef="#br0" timeOffset="95971.0121">21953 9752 993,'0'0'306,"0"0"-273,0 0-21,0 0 133,0 0-145,81 0-12,-29 0-118,3-3-274</inkml:trace>
  <inkml:trace contextRef="#ctx0" brushRef="#br0" timeOffset="97109.0907">22840 9078 868,'0'0'137,"0"0"-111,0 0 116,0 0 38,0 0-119,0 0-31,5-39 3,-3 40-32,0 19-1,2 5 18,-3 8-15,1 1 25,0 0-25,0-2-3,3-1 29,-1-5-24,2-5 1,2-4 1,-1-6-5,-3-4 10,1-4-12,-2-3 0,-1 0 32,4 0-27,1-1 36,6-16-15,4-6-20,4-7 27,1-6-33,2 0 0,-2 5 33,-1 0-32,-2 8 16,-5 7-9,-5 6-8,-2 5 5,-5 3-5,-2 2-14,0 0-9,0 0-108,0 17-80,0 7-93,-12 5-203</inkml:trace>
  <inkml:trace contextRef="#ctx0" brushRef="#br0" timeOffset="97684.4723">22638 9585 554,'0'0'39,"0"0"69,0 0 54,0 0-85,0 0-14,0 0-1,0 0 7,-39 3-22,39-3 29,8 2 34,25-2-32,16 3 13,21-3-35,13 0-17,1 0 11,0 0-44,-4-9-5,-6 1 11,-9 0-11,-19 4-2,-15-1-12,-13 2-40,-12 1-3,-6 2-103,0 0-102,-15 0-116,-10 7-370</inkml:trace>
  <inkml:trace contextRef="#ctx0" brushRef="#br0" timeOffset="99200.8142">22575 9919 872,'0'0'211,"0"0"-207,0 0 161,0 0-9,0 0-125,0 0-15,-12 28-14,2 5 8,1 3 16,-2 5-24,4-2-1,3 0 14,4-5-8,0-1 3,0-4-8,0-7 2,0-5 4,4-5-8,-4-4 0,0-7 3,0-1 0,0 0-3,0-4 0,0-15 4,0-6-13,0-8-2,6-4 10,2-4-9,4 2 17,4 2-11,-1 4 6,4 4-2,-3 7 32,0 6-25,-3 4 5,-3 4 25,1 4-28,0 3 6,3 1-15,7 0 1,0 10 0,1 7-1,-4 3 0,-6 1-15,-10 3 15,-2 0-9,-14 0-13,-20-2-11,-11-5 31,3-4-27,6-4 16,11-4 5,10-3 15,9-1-7,5-1 0,1 0 2,0 2 17,0-2-18,0 0-1,0 0 11,0 0-7,0 1-4,0 3 0,0 3 2,0 0-2,0 3 0,6 1 0,6 0 10,-5-2-1,2 1-11,-1-1 2,2 1 0,1-2-1,3 1 1,3-3 0,4 0-1,5-3 4,4-1-4,0-2 1,-2 0 0,-3 0-20,-5 0 20,0-7-1,-4 0-1,3-3 4,0 0 2,4-5-4,0 2 0,-3-2 0,-5 3 0,-5-2 0,-3 4 11,-7 2-10,0 1 2,-2 2-3,-14 2-9,-6 3-2,-1 0-8,-1 3 2,4 12 14,6 3-7,4 2 7,4 1-3,6-1 6,0-2-7,0 1 7,13-4-23,4-2-34,11-5-36,3-2 2,7-4-5,6-2 11,0 0 29,-1-2-9,-5-9 57,-5-1 8,-4 0 13,-7-1 24,-5-1-5,-7 2 1,-7-1 16,-3 1-29,0 4 1,-7 3-1,-12 2-19,-4 3-1,0 0-2,4 8 2,4 4-13,6 0-11,5 1-5,4-2 25,0-1-1,0-1 5,13-4 6,0-3 3,-1 1 48,0-3-24,2 0 13,-4 0 13,0 0-14,-1 0-10,-4 0-19,-4 0-9,-1 0 29,0 0-36,0 0 0,0 0-2,0 12 2,0 8 5,0 3 8,0 7 1,0 4 34,0 2-41,0-2 18,0-3-9,0-2-9,0-4 13,1-2-14,2-2-5,-2-2 36,4-3-34,2-1 9,0-4-1,4-5 5,4-1 8,3-5-11,10 0 1,9-8 18,12-15-26,10-12-12,0-13 4,-6-6-93,-15-8-185,-19 3-817</inkml:trace>
  <inkml:trace contextRef="#ctx0" brushRef="#br0" timeOffset="99764.3442">21546 11210 810,'0'0'172,"0"0"-162,0 0 211,0 0-36,0 0-85,0 0 2,36 0-47,-6-1-26,7-2-9,-1 1-15,-2 2-10,-12 0-9,-9 0-42,-9 0-32,-4 3-126,0 8-64,-4 4 1,-15 4-67</inkml:trace>
  <inkml:trace contextRef="#ctx0" brushRef="#br0" timeOffset="99913.2176">21429 11398 1053,'0'0'175,"0"0"-141,0 0 143,0 0-37,80 0-66,-19-9-74,6-1-1,-4-5-140,0 1-213,-4-8-409</inkml:trace>
  <inkml:trace contextRef="#ctx0" brushRef="#br0" timeOffset="100978.5637">22475 10952 1058,'0'0'51,"0"0"-16,0 0 171,0 0-86,0 0-61,0 0-27,19-30 32,-12 46-63,5 11 1,2 11 44,-1 3-34,-3 2 1,-1-5-13,-3-3 5,0-2 7,0-7-12,-1-5 0,0-6 4,-3-7 5,1-5-9,-2-3 5,2 0-4,5-3 43,5-14-39,2-8-2,4-2 7,-2-3-2,2 1-7,-1 1 8,3-3-7,2 2 27,-2 0-29,-4 5 0,-2 5 18,-9 8-11,-5 7-10,3 1 3,-4 3 0,0 0-16,0 0-4,0 0-34,0 0 7,4 1-98,-2 13-183,-2 0-159</inkml:trace>
  <inkml:trace contextRef="#ctx0" brushRef="#br0" timeOffset="101307.8037">22225 11554 877,'0'0'85,"0"0"-77,0 0 118,0 0 16,0 0-19,0 0-27,19 0-4,23 0 4,19 0-48,18 0 4,15 1-17,17-1-10,7 0-15,1 0-10,-10 0-49,-20-15 2,-22-2-176,-33-6-311</inkml:trace>
  <inkml:trace contextRef="#ctx0" brushRef="#br0" timeOffset="102388.3783">22265 11883 1010,'0'0'156,"0"0"-149,0 0 216,0 0-156,0 0-57,0 0 3,-18 36-2,8-12 11,5 0 3,-1 2-25,2-4 21,-2 2-21,3-7 0,2-1 2,1-6 1,0-7-3,0-1 0,0-2 0,0 0 11,0 0-9,1-11-2,8-7 0,0-8-3,-3-3-3,3-7 5,-2-5 0,-1 2-18,-1-1 19,1 7 0,1 4 6,4 5-5,4 6 11,-1 7 8,6 2-12,1 9 44,5 0-51,3 0 16,-7 16-7,-5 3-7,-11 6-1,-6 2-2,-2 2 0,-31-1-10,-13 1 10,-13-7-31,0-4-24,5-4-18,12-7 35,14-2-3,12-3 41,10-2-8,4 0 17,2 0 10,0 0 21,0 3-19,0 5-1,0 3-19,8 1 1,7 2 24,-2-1-16,7-1-10,5-4 1,-1-2 1,3-1-2,0-3 0,-1-2 0,1 0-6,-2 0 6,1-7 0,-3-5 3,-4-1 0,-7 2 10,-2 1-11,-2-1 11,-6 3 42,2 2-43,-4 2 20,0 4-6,0 0-4,0 0 2,0 0-24,0 7 3,0 15 2,-2 8 5,-5 3-7,-4 4 3,4-2-2,-1-4 11,5-6-15,2-3 0,1-5-3,0-6 5,0-3-4,0-4 0,0-4-14,0 0-7,3 0-40,4-6-29,2-11-49,7-8-140,-2-3-117</inkml:trace>
  <inkml:trace contextRef="#ctx0" brushRef="#br0" timeOffset="102631.1492">22628 12005 982,'0'0'140,"0"0"-99,0 0 198,103-18-98,-62 15-91,-2 3 14,-3-1-39,-5-1-24,-2 1-1,-7 0-8,-7-2-85,-5 3-34,-4 0-159,-6 0-218</inkml:trace>
  <inkml:trace contextRef="#ctx0" brushRef="#br0" timeOffset="102891.4353">22862 11880 972,'0'0'93,"0"0"-39,0 0 197,0 0-112,0 0-68,0 0-3,-43-63 7,43 63-64,0 0-9,0 8 12,-3 14-5,0 10-9,-2 3 0,2 1 2,-3-3 0,2-2-2,2-6-31,2-6 8,0-4-83,6-6-19,11-6-109,6-3-101,4 0-286</inkml:trace>
  <inkml:trace contextRef="#ctx0" brushRef="#br0" timeOffset="103790.1589">23081 11913 1131,'0'0'169,"0"0"-169,0 0 131,0 0-74,0 0-53,0 0-1,6 102 32,-6-69-30,-6-5-2,4-4-3,1-6 0,1-6 2,0-7-2,0-2-11,0-3 8,0 0-14,3-16 1,9-8-27,-2-8 6,-2-6 16,1-4-60,1-5 51,5 4 27,3 2 6,6 8 15,3 3 46,3 6-18,0 4 29,-4 7-44,-5 4 14,-9 5 7,-6 4-42,-4 4-7,1 21-3,-1 7 0,-2 7-1,0 6 1,-10 1 0,-6-3-13,-5-5 6,-4-7-15,-4-5 1,-1-9-10,2-9 26,1-5-8,8-3 13,7 0 9,6-11-5,4 4 3,2 0 14,0 4-18,0 3 22,0 0-25,3 0-1,11 11-9,2 3 15,0-3-5,-2 0 0,-2-4 4,0 0-10,4-4 6,1 0-13,5 0 12,2-2-32,-3-1 17,0 0 7,-4 0 9,-3 0-12,-5 0 12,-2 0 0,-1-2 0,-1-6 8,2-2-7,2 0-1,3 0 1,3 0 36,4 4-23,4 4 10,3 2 19,4 0-38,-4 9 17,-1 6-19,-11 7 3,-7 0-1,-7 4-5,0 0 0,-18-1-2,-8 1 8,-4-1-7,1-2 1,-1-1 0,3 0 5,5-5-5,7-6 0,8-7 13,3-2-9,4-2 25,0 0 6,0 0-16,0 0 43,7 0-54,20-8 4,28-6 0,30-3-12,21 0-1,13-5-74,2-4-72,-9-5-405</inkml:trace>
  <inkml:trace contextRef="#ctx0" brushRef="#br0" timeOffset="111559.2922">5862 5670 73,'0'0'357,"0"0"-246,0 0-44,0 0 20,0 0 11,0 0-29,0 0-28,0 0-28,-12-7-5,11 7-4,1 0-3,0 0 28,0 0-27,0 3 7,0 5 23,7 0-4,2 0-2,2-1-11,-4 0-12,-1-4 22,1 0-21,-4-1 0,0-2 17,2 0 1,7-3 18,10-15-37,13-10-3,12-9-40,13-8-192,7-6-415</inkml:trace>
  <inkml:trace contextRef="#ctx0" brushRef="#br0" timeOffset="112219.3982">9485 5470 877,'0'0'119,"0"0"-105,0 0-14,0 0-1,0 0-4,0 0 5,6 14 0,-1-3-10,-2-2 10,2-2 0,-3-1-1,0-2 2,0 0-4,-2-4-2,2 3 5,-2-3-7,3 0 12,-3 0-5,3 0 5,2 0 8,2-11 3,9-7-16,14-7 0,15-10-3,23-4-133,15-5-270</inkml:trace>
  <inkml:trace contextRef="#ctx0" brushRef="#br0" timeOffset="115174.8128">20968 11210 201,'0'0'205,"0"0"-133,0 0 77,0 0 33,0 0-52,0 0 11,0 0-2,-23-67 4,22 67-51,-4 0-27,-2 4-45,-7 21 17,-2 9-23,2 6-2,7-3 1,7-2-12,0-9-1,0-2 0,13-11-24,2-4-8,5-9-59,-1 0-3,1-19-49,0-13-36,1-6-57,-4-6 12,0-3-149</inkml:trace>
  <inkml:trace contextRef="#ctx0" brushRef="#br0" timeOffset="115430.1968">21045 10918 665,'0'0'119,"0"0"-50,0 0 28,0 0 1,0 0-31,0 0-67,-21-9 3,7 9-6,-4 2 3,4 1-2,1-3 2,6 0 0,6-3 15,1-11 18,0-5 62,17-3 17,5 2-58,0 0 7,-1 6-18,-8 5-31,-5 9-12,-6 0-9,-2 7-101,0 15-84,-5 7-163</inkml:trace>
  <inkml:trace contextRef="#ctx0" brushRef="#br0" timeOffset="121292.433">19984 12315 64,'0'0'116,"0"0"-112,0 0 36,0 0 4,0 0 6,0 0-30,0 0-19,-7-7 48,7 4 22,0 3 4,0 0 15,0-2-27,0 1 18,0-2-9,0 1-24,0 1-20,0 1-9,0-3-17,0 1 17,0-3-19,0 2 0,0-2 10,0-1-10,0-1 13,0 0-2,0-1 2,0 1 45,0 1-37,0-1 16,0 5 8,0-2 7,0 3-21,0-1 31,0 2-37,0 0 14,0 0-39,0 0 0,2 0 2,5 14 0,2 1 2,0 2 2,0 2 0,-3-2 9,-2 0-15,1-4 0,-2-4 4,1-1-2,-1-4-2,-2-3 0,3-1 4,2 0 18,7 0-21,4 0-1,2-1 9,-3-9-8,-1-2 5,-1-5-6,-1-5 0,0-4 10,1 0-10,-2-4 0,0 1 1,-3 1 2,-1 3 0,-4 0-3,-4 6 2,0 2-5,-2 8 3,-10 1-7,0 5 6,2 3-23,0 0 10,2 0 0,2 0-6,1 8 8,2 4-2,2 7 13,1-1-3,0 0 8,0 0-3,0-5-1,1-2 4,4-4-8,2-3 4,0 0-61,4 3-96,-2-3-68,0 2-148</inkml:trace>
  <inkml:trace contextRef="#ctx0" brushRef="#br0" timeOffset="121774.7694">20365 12325 929,'0'0'30,"0"0"23,0 0 13,0 0 32,0 0-22,0 0-60,-2 0 63,2 0-23,0 0-10,0 4-10,0 4-11,-1 5 11,-1 3-15,-2 4-17,1 0 22,0 0-21,-2-2-5,2-1 2,-1-3 0,1-4 0,2-4-2,1-2 0,0-4 1,0 0 4,0 0-5,0 0 2,0 0 0,0 0-4,-2 0-10,-2 0-46,-2-3 10,-4 0-80,-1-1-35,2 4-47,1 0-71,4 0-73</inkml:trace>
  <inkml:trace contextRef="#ctx0" brushRef="#br0" timeOffset="122096.663">19947 12664 773,'0'0'194,"0"0"-175,0 0 125,0 0-24,0 0 5,0 0-4,-16 0-73,37 4-3,11-4 29,10 0-50,6 0 8,-3 0-24,4-2-8,-4-4 13,-2 0-13,-7 3 0,-11-2-7,-10 4-35,-5 1-28,-5 0-118,-2 0-117,6 14-188</inkml:trace>
  <inkml:trace contextRef="#ctx0" brushRef="#br0" timeOffset="122913.3704">20055 12983 1234,'0'0'102,"0"0"-95,0 0 59,0 0 13,-11 95 47,6-55-97,4-1-28,1 0 30,0-8-29,0-3-2,0-5 0,0-7-2,-3-8 2,3-5-32,0-3 7,0 0 11,0-15 14,0-12-17,0-10-18,9-5 9,-4-2 21,4 5-22,-3 1 27,5 6 3,3 5 5,11 6 2,8 1 4,10 5 0,2 6 15,-3 7-28,-11 2 2,-10 0 13,-13 11-16,-8 12-1,-5 3 0,-26 6-17,-10-2 9,-8 1-31,4 0 5,5-7 31,12-4-18,5-6 19,9-6 2,8-4 1,4-4 7,1 0 1,-2 0 23,3 0 24,0 0-25,0 0 7,0 0-10,9 7-27,10 5 15,6 5-15,5 3 0,-2-1 9,2-5-9,0 0 0,0-6-19,-4-3-45,-3-4 8,-5-1-27,-7 0 26,-1 0 45,-3-8 12,-2-2 0,-2 0 25,-2 3 9,-1-2 34,0 3-22,0 2-14,0 1 23,0 3-23,0 0 11,0 0-11,0 0-19,0 0 0,0 10-13,0 12 0,2 7 27,2 2-27,-2-2 13,-1-1-13,-1-5 3,0-6 1,0-4-4,0-7-12,0-3 9,0-3-44,2 0-23,5-6-39,1-12-135,2-7-200</inkml:trace>
  <inkml:trace contextRef="#ctx0" brushRef="#br0" timeOffset="123238.1468">20653 12657 801,'0'0'288,"0"0"-223,0 0 74,0 0-29,0 0-1,0 0-52,67-3-47,-49 0 24,-5 3-28,-1-2 1,0-1-7,-4 2-23,0-1-25,3 1-82,1 1-119,-2 0-165</inkml:trace>
  <inkml:trace contextRef="#ctx0" brushRef="#br0" timeOffset="123423.276">20650 12818 1364,'0'0'39,"0"0"-8,0 0 34,0 0-29,0 0-33,0 0-3,73-2-92,-48 7-106,-1-5-103,1 0-270</inkml:trace>
  <inkml:trace contextRef="#ctx0" brushRef="#br0" timeOffset="124001.6728">21269 12375 994,'0'0'125,"0"0"-90,0 0 40,0 0-23,0 0 1,0 0-53,59 64 4,-52-35 0,0 0-2,-3-5-3,1-3 1,1-4 0,-2-6 10,1-5-10,2-3 0,-3-3 22,3 0 10,3-3 0,3-7-5,-2-5-11,1-3 20,-2-1-27,-1-4 6,0-1 24,1-4-26,1-5 3,4 0 0,0 2-13,0 6 37,-3 5-40,0 6 0,-5 4 1,-3 6-1,-4 2-21,0 2-53,-10 5-128,-12 14-59,-2 6-233</inkml:trace>
  <inkml:trace contextRef="#ctx0" brushRef="#br0" timeOffset="124294.3009">21022 12803 1067,'0'0'33,"0"0"-2,0 0 42,0 0 64,0 0-15,0 0-81,114 0 9,-50 0 10,11 0-21,4-2 30,3 0-51,-5 2-9,-8 0-9,-12 0-3,-16 0-55,-15 0-65,-13 1-186,-13-1-223</inkml:trace>
  <inkml:trace contextRef="#ctx0" brushRef="#br0" timeOffset="125110.988">21012 13133 1502,'0'0'92,"0"0"-88,0 0 78,0 0-59,0 0-11,0 79 6,0-40-18,0 0 3,0-4-3,0-2-48,-3-8 44,-1-8-51,1-8 15,3-5 6,0-4-2,0-7 36,0-15 0,7-15 8,6-6 0,1-7-8,2-2 0,-2 2 4,2 6-3,-2 4 19,3 8 11,3 5-14,-3 11 52,3 6-68,1 7 6,0 3 3,0 3-8,-6 16-4,-5 3 2,-10 7 0,0 2-19,-22 1 6,-11 0-6,-7-1 4,3-3-1,5-6 7,11-7 9,7-4 0,7-6 4,6-2-2,1-2-2,0-1 21,0 2-15,0 0 4,0 1-10,8 3 7,9 2 13,8 0-20,7-1 0,5-2 1,4 1-1,-5-3 0,-4-1-15,-8-1 15,-9-1-14,-9 0 14,-3 0 0,-3 0 5,0 0-1,0 0 19,0 0-3,0 0-17,0-3 39,0 3-36,0 0 1,0 0 4,-3 7-10,-2 11 6,-1 7 0,-1 7-4,3 0 24,1-2-26,1-2-1,2-3 5,0-5-4,0-6-2,0-5-17,0-5-29,2-4 0,4 0-78,3-14-46,4-10-84,2-5-76,0-4-32</inkml:trace>
  <inkml:trace contextRef="#ctx0" brushRef="#br0" timeOffset="125322.7998">21524 13254 50,'0'0'1056,"0"0"-977,0 0 57,94-17-27,-60 14 6,2 1-57,3 0-33,-1 1-16,-5-1-9,-12 2-12,-8-1-71,-10 0-70,-3-2-100,0-2-224</inkml:trace>
  <inkml:trace contextRef="#ctx0" brushRef="#br0" timeOffset="125534.1654">21706 13133 1143,'0'0'268,"0"0"-252,0 0 151,0 0-120,0 0-3,0 0-23,-21 60 0,9-14 21,3-2-40,3-1 10,5-3-24,1-5 1,0-3-63,12-7-60,10-13-144,6-7-176</inkml:trace>
  <inkml:trace contextRef="#ctx0" brushRef="#br0" timeOffset="126296.326">21942 13257 933,'0'0'425,"0"0"-379,0 0 57,0 0-53,0 0-20,0 0-8,4 79-13,-4-43 5,0-3-12,0-3-3,0-6 1,0-7-24,0-9-8,3-6-26,-2-2 17,4-10 31,1-16-11,-1-6-7,5-6 10,2-4-8,1-2 21,3 4 1,0 5 4,-2 4 43,1 7-19,0 6 1,0 5 8,3 6-3,-3 4-1,4 3-29,-4 0 3,2 12 0,-6 8-3,-3 4 0,-8 4-6,-2-1-34,-24-1 4,-10-6-11,-6-5-12,0-6 41,8-5-32,9-3 48,11 1 2,10-2 28,4 0 68,0 0-28,0 1-22,0 6-1,4 3-40,7 4 3,0 1-3,6-1-3,0-2 0,2-4-2,-2 1-24,3-4 16,-2 0-27,-5-2 22,-2-1 11,-2-2-8,1 0 4,1 0-6,4 0 12,-1 0 2,6 0 5,0 0-7,0-2 24,-2 2 0,-7 0 19,-7 0-36,-4 11-3,0 7 2,-4 8-1,-14 1-5,-5 3 0,0 2 4,0-3-6,5-4 2,3-8 0,6-8 5,5-4 2,4-2 5,0-3 24,0 0 11,1 0 13,28-5-47,21-3-9,31 1-8,23 5-3,11 1-131,3-2-356</inkml:trace>
  <inkml:trace contextRef="#ctx0" brushRef="#br0" timeOffset="131124.9435">5731 5624 436,'0'0'44,"0"0"45,0 0-33,0 0-36,0 0 35,0 0-10,0 0-13,0 0-1,3 0-29,-3 0 5,0 0 27,7 0-31,2 5 15,3 6 34,3 0-31,-1 1 15,-2 2-36,-2-4 0,-4-2 10,-2-4-6,0-3-5,-3-1 2,2 0 5,-3 0 26,2 0 24,8-7 31,12-13-15,18-12-58,25-9-7,24-5-7,23-7-10,7 5-9,-119 48-135,185-78-202</inkml:trace>
  <inkml:trace contextRef="#ctx0" brushRef="#br0" timeOffset="140288.2222">19595 14466 755,'0'0'287,"0"0"-222,0 0 62,0 0 26,0 0-45,0 0-16,0 0-74,-3-41-18,3 53 1,5 17 3,15 10-4,3 6 7,2 1-4,1-4 1,-3-5-4,0-5 0,-4-10-3,2-8 3,3-8 0,3-6 4,7-5-3,2-20 9,0-12-10,-3-8 0,-8-8-2,-4-5 2,-11 0-2,-8 3 1,-2 6 0,-12 12-6,-17 10 2,0 11-9,-4 12 7,4 4-7,7 6 14,9 15-1,8 7-2,5 6 3,3 1 0,12-2 1,2 0 18,1-3-12,-4-5-7,0-7 0,-1-4 2,1-4-7,-2-5-27,2-2-75,0 0-52,1-2-111,3 1-99,4-1-117</inkml:trace>
  <inkml:trace contextRef="#ctx0" brushRef="#br0" timeOffset="140685.7548">20153 14737 968,'0'0'134,"0"0"-58,0 0 76,0 0-60,0 0-35,0 0-29,0 0-22,0 0 7,0 0 33,0 3-33,0 1 24,0 2 3,-1 1-7,1 4 1,-3 7-17,3 3-10,0 5 32,0 4-34,-2-1 8,1 1-1,-1-5-9,1-3 2,-1-5-5,2-6 0,-2-5 1,2-4-1,0-2-8,0 0-21,0 0-16,0-4-22,10-15-110,10-10-124,-3-5-209</inkml:trace>
  <inkml:trace contextRef="#ctx0" brushRef="#br0" timeOffset="140940.9145">20438 14595 1006,'0'0'149,"0"0"-98,0 0 109,0 0-70,0 0-16,0 0-21,48-14-52,-27 9 12,2-1-8,0 3-5,-4-2-27,-3 5-69,-5 0-84,-2 0-47,0 5-146,-6 4-50</inkml:trace>
  <inkml:trace contextRef="#ctx0" brushRef="#br0" timeOffset="141119.4305">20460 14691 489,'0'0'413,"0"0"-353,0 0 90,0 0 11,0 0-42,0 0-85,54-2-34,-24 0-49,3-1-109,-3 1-180,-2-5-377</inkml:trace>
  <inkml:trace contextRef="#ctx0" brushRef="#br0" timeOffset="143212.1139">21133 14192 22,'0'0'570,"0"0"-430,0 0 71,0 0-41,0 0-2,0 0-24,9-47-40,-8 47-8,2 4-82,7 23-8,0 11 17,0 10-4,-3 0-8,-3-3-11,-4-6 7,0-5-12,0-7 5,0-9-23,0-8 8,0-10-38,0 0 1,-2-14 39,-4-16-2,0-11 15,3-2-19,3-2 19,0 0-7,0 4 8,8 4-1,8 6 5,2 5-3,6 8 25,3 7-27,0 3 4,-1 8 3,-4 0-2,-6 0-5,-6 5 0,-7 9 2,-3 4-11,0 6 3,-18 1-15,-9-2 14,-4 4-11,-2-4 13,2 0 3,3 3 2,2-3-3,6 0 3,4-4 0,9-3-10,4-5 10,3-3-1,0-4 0,9 1 2,8-4 20,6-1-16,4 0-1,0 0 28,0 0-30,-5 0 0,-2 0-2,-3 0-15,-3 0-8,2 0-50,-4 3-61,0-3 47,0 0 10,-3-3 50,3-11 14,-3-1 13,0-3 27,-3 4 57,1 2 5,-2 2 34,-2 6-47,-2 1-4,-1 3-24,0 0-43,0 17 17,0 9-21,-4 6 19,-8-3 29,6 0-35,3-5 18,3 0-7,0-4-19,0-2 18,0-3-24,3-5 0,0-3 1,-1-4-1,-2-2-17,0-1-11,0 0-25,0 0 21,3 0-47,2-4-61,1-5-85,6 3-144</inkml:trace>
  <inkml:trace contextRef="#ctx0" brushRef="#br0" timeOffset="143520.3061">21070 14676 843,'0'0'96,"0"0"-56,0 0 128,0 0-90,0 0-12,0 0-23,-25 15-17,25-11 48,27-1-25,22-3 37,27 0-6,23 0-54,14-11 4,-2-2-16,-12 1-10,-21 4-8,-23 5-5,-22 3-71,-15 1-75,-18 14-250,-12 3-348</inkml:trace>
  <inkml:trace contextRef="#ctx0" brushRef="#br0" timeOffset="144351.8289">20914 14950 1186,'0'0'134,"0"0"-69,0 0 18,0 0-41,0 0 56,0 99-50,0-62-37,1 1 20,-1-4-31,0-5 0,0-4-5,0-10 5,0-5-25,0-6-16,0-4 6,0 0 25,7-11 10,3-15-8,3-8 1,2-3-14,-3-1 6,3 1 9,0 4 6,5 2 20,4 3-16,3 5 1,1 3 32,1 10-31,-9 6 13,-7 4-12,-3 0-3,-5 16 6,-2 9-10,-3 4-1,0 1-8,-18 2-8,-6-5-12,-6-5-7,0-6-24,6-4 36,8-4-25,6-2 49,5-4 0,5 1 1,0-2 32,0 4 9,0 0-24,0 2 21,0 1-38,6 2 5,10-1 4,4-1-7,8-4-6,5-1-17,1-3-28,-1 0 44,-3 0-19,-6 0 23,-2-7-1,-4 0 9,-7 3-7,-5-2 12,-3 3 1,-3-1 35,0 0-37,0 0 2,0 1 19,0 3-10,-2 0 14,1 0-10,-1 7-21,-1 14 43,2 9-36,-1 8-8,2 2 18,0-2-20,0-5 2,0-4-5,0-8-10,0-8 1,5-9-68,11-4-56,2-4-108,4-19-279</inkml:trace>
  <inkml:trace contextRef="#ctx0" brushRef="#br0" timeOffset="144563.2654">21443 15097 1320,'0'0'74,"0"0"-52,112-17 91,-75 16-86,-7 1-20,-8 0-7,-2 0-37,-4 0-41,-4 1-127,-4-1-74,-2 0-40</inkml:trace>
  <inkml:trace contextRef="#ctx0" brushRef="#br0" timeOffset="144750.7653">21594 15022 1118,'0'0'156,"0"0"-77,0 0 51,0 0-43,0 0-28,0 103-36,0-69-18,3-3-10,1-2-16,2-7-108,8-6-82,5-11-209</inkml:trace>
  <inkml:trace contextRef="#ctx0" brushRef="#br0" timeOffset="145283.0059">21849 15012 1183,'0'0'244,"0"0"-200,0 0-13,0 0 10,0 0-12,0 0-22,47 100-2,-47-69-5,0-8-43,0-7 14,0-8-54,0-5-8,0-3 39,0-6 48,5-15 1,3-4-1,2-4 4,-1-3 0,-1-1 0,2-2 0,0 2 2,-1 1 0,6 7 0,0 5 31,9 6 10,6 5 33,4 2-55,0 7 13,-5 0 5,-8 10-28,-12 12-11,-9 10-11,-9 4-43,-24 0 23,-9-4-45,0-9 6,6-8 40,11-9 9,10-3 21,9-3 18,6 0 81,0 0 44,0 0-51,3 0-43,6 0-15,3 0-31,2 3 0,6 7-3,0 2-17,-1-3 16,2 3-70,3-4-28,3 1-1,3-1-48,-1 0-18,0 1-70,-8-2-18,-5-2-67</inkml:trace>
  <inkml:trace contextRef="#ctx0" brushRef="#br0" timeOffset="145552.3016">22277 15190 320,'0'0'345,"0"0"-92,0 0-62,0 0 21,0 0-92,0 0-37,13-61-17,-2 61-33,5 0-14,4 4-19,1 11 5,-4 7-5,-6 1 0,-9 3-2,-2-1-2,-2 1-13,-20-2-8,-1-5 1,5-5-11,5-7 27,7-3-1,3-4 9,3 0 5,0 0 17,3 0 33,18 0-13,10-5-38,8-3 15,10 2-19,5 0-52,1 1-88,0-5-268</inkml:trace>
  <inkml:trace contextRef="#ctx0" brushRef="#br0" timeOffset="145966.8921">22420 14626 1231,'0'0'168,"0"0"-164,0 0 108,0 0-49,0 0-42,0 0-21,0 0-8,15-22 1,-15 22-30,0 0 14,-4 0 6,1 0 2,3 0 4,0 0 10,0 0 2,0 0 7,0 0-8,0 0-15,0 0-2,0 3-130,0-3-43,0 0-194</inkml:trace>
  <inkml:trace contextRef="#ctx0" brushRef="#br0" timeOffset="146467.9453">22674 14297 80,'0'0'1086,"0"0"-1009,0 0-9,0 0-14,0 0-24,0 0 37,10 94-32,-8-41-8,1-2-8,0-3-16,0-4 6,1-10-9,1-8 1,5-9 5,5-9 1,5-6-5,9-2 12,2-3-14,0-16 16,-3-7-16,-6-7 2,-2-5-17,-6-5 10,-5-1-27,-4 1 8,-5 6 4,0 10 13,0 8-7,-12 10 7,-4 3-5,-4 6 2,0 0 2,3 3 6,4 17 2,9 5 2,4 3 0,0 2 12,15-4 35,8-2-36,2-4 9,12-1-9,12-5-13,11-4-68,6-5-320</inkml:trace>
  <inkml:trace contextRef="#ctx0" brushRef="#br0" timeOffset="147771.4613">19226 13766 747,'0'0'222,"0"0"-147,0 0-40,0 0 8,0 0 60,0 0 5,32 110-30,-23-56-39,-3 3-28,-4 10 45,-2 6-43,0 5 23,0-1-9,0-5-23,0-6 24,0 0-24,4-2-1,-1-2 25,1-4-26,4-1 16,1-1-4,3 0 4,-2-1 0,-1-7-18,0-4 0,-1-12 14,-4-8-12,-1-8-2,-1-9 0,-2-3 2,0-3-7,0-1 3,0 0-30,0 0 24,0-16-62,0-10-82,0-12-117,0-7-146</inkml:trace>
  <inkml:trace contextRef="#ctx0" brushRef="#br0" timeOffset="149302.0906">19192 13906 365,'0'0'17,"0"0"-16,0 0 0,0 0-1,0 0 32,0 0-28,8-9 3,-10 8 26,-5 0 26,0-3 39,2-1-20,1-1 20,2 0 21,2-2-53,0 1 22,0 2-39,9 2-18,7 3 0,5 0-23,2 0-3,4 0 34,2 0-34,-1 1 5,1 2-4,-2-2-5,1-1 2,5 0-3,6 0 0,10 0 4,7-4-1,6-2-3,2-1 5,-3 4-2,-3 0 17,-8 3-20,-6 0 1,-3 0 10,0 0-11,0 0 0,2 0 0,2 0 2,0 1-1,2-1-1,0 0 0,-1 0-5,-3 0 6,-3 0-1,-6 0 0,-4 0 2,-6 0 0,-4 0-2,-2-4 0,5-1 16,3 0-14,14 1 6,6-2-5,9-1-3,2 0 1,-3 0-1,-2 1 0,-7 2 2,-6-3 0,-5 1-2,-1 2 3,-3 1 3,-1 1 19,1 0-6,-1 2-18,3 0 15,-4 0-12,1 0-4,-4 0 0,-2 0 3,-1 0-1,-1 0-2,4 0 0,1 0 0,11 0 4,6 0-4,6 0 1,3-3 0,-2 1 1,-4 2-2,-6 0 0,0 0-3,1 0 7,-1 0-5,6 0 1,-1 0 0,1 0 0,1 0 0,2 0 0,-2 0-1,4 0 3,1 0-2,-1 0 0,0 0 3,0 0-5,-1 0 2,-5-2 0,-2 2 2,-6 0 2,-1 0-4,2 0 0,2 0 1,2 0-3,3 0 2,-1 0 0,-3 0-3,-4 0 4,-6 0-1,1 0 0,2 0 1,0 0-8,2 0 2,3 0-3,2-1 2,3-2 0,-1-1 0,0 2 5,1-3-31,-5 5 29,-6-3-10,-8 3-17,-8 0 17,-7 0 13,3 0-4,-3-1 0,6-1 4,-1-1-6,6 3 6,0-1 0,-1-1 6,0 2-1,-5 0-3,-1 0 12,-5 0-13,-3 0 20,-2 0-21,2 0 0,-4 0 6,2 0-1,-2 0-5,1 5 4,1 7-4,2 12 31,3 7-13,-2 9-3,4 7 28,-1 6-22,-1 9 9,2 9 8,0 5-5,-1 4 12,-3-1-40,-1-4-4,-1-5 36,-1-7-36,-3-2 7,2-6 6,0-5-12,0-3 8,2-3-10,-1-3 0,1-4-2,1 1 4,-3-4-4,-2-7-20,-1-3-39,0-4-23,-8-10-109,-30-10-82,-20-4-160</inkml:trace>
  <inkml:trace contextRef="#ctx0" brushRef="#br0" timeOffset="151372.4016">19412 14788 919,'0'0'73,"0"0"-56,0 0-9,0 0 47,0 0 27,-6 75-11,6-44-34,0 1 8,0 4 4,10 5-29,-1 1 26,1 0-36,-5 0-7,-2-1 9,0-7-8,0-1-4,2-2 0,3-4 1,0-2-1,-2-7 0,-2-2 0,-1-4-2,-1-3 3,-1-1-1,-1-4 0,0 0 3,0-1-8,0 1 5,2-2 0,1 3-2,-2-1 6,2-1-4,-1 0 0,2 1 1,1 1 4,5 1-3,3 0-2,1 2 23,4-1-13,-3 0 5,4 0-12,2 1 3,-1-3 12,1 1-18,4-3 0,0 1 1,3-1 3,-1-2-4,3-1 0,-1 0 4,0 0-2,1 0-2,3 0 0,-2 0 21,2 0-16,-3 0 2,-2 0-7,6-1 2,1 1 2,0-2-4,0 2 0,2 0-3,2-1 9,4 0-7,2-2 1,0 0 0,0 3-6,2 0 6,2 0 0,-1 0-4,1 0 10,-2 0-10,0 0 4,-1 0 0,5 0-2,-1 0 2,0 0 0,0 0 2,0 0-2,-2 0-1,1-4 1,2-1 0,-5 0-7,-1 2 7,-3-1 0,-4 2-8,1 2 9,3 0-1,-2 0 0,5 0 4,-5 0-9,1 0 5,3 0-4,-2 0 0,4 0-10,1 0 1,0 0 2,3-3 11,2-2-8,1 0 8,2 4 0,-4-2-2,1 3 5,-2 0-3,0 0 0,3-3 0,-1 3-10,1-5-3,0 1 12,-1-2-5,3-3 9,-1 1-3,5-3 0,2 0 5,2-2-6,0 2 1,-1 2-3,-2 4 0,3 0 6,-2 2-1,2 3-2,-4 0 5,-2 0-4,-8 0-1,-3 0 0,-4 3 0,0-2 2,-3 3-2,1-4 0,3 0 2,2 0-9,2 0 7,-1 0 0,-2 0-1,-6 0 4,-10 0-3,-4 0 0,-11 0 1,-4 1-6,-2-1 5,-1 1-9,2-1-1,3 0 4,2 0 6,0 0 0,-2 0 0,-2 0 8,-5 0-4,-2 0-4,-2 0 7,0 0-4,0 0-3,4 0 0,1 0 0,1 0 8,-1 0-8,-3 0 0,-1 0 13,-1 0-8,0 0 7,0 0-12,0 0 7,0 0 6,0 0-13,0 0 0,0-6 4,0-2-3,0-2 0,0-4-1,0-1 2,0-3 1,0 0 2,0-3-5,2-1 16,4-1-6,0-3 5,1 0-15,-4-3 9,0-6-1,2 2-8,1-5 0,5 1-2,-1-2 6,-3-4-7,-2-3 3,-5 2-29,0 2 23,-12 7-50,-6 8 11,3 7-8,-3 8-92,-3 5-48,5 1-153,-1 2-181</inkml:trace>
  <inkml:trace contextRef="#ctx0" brushRef="#br0" timeOffset="166490.1649">18139 17509 1030,'0'0'74,"0"0"-56,0 0 48,48-76 81,-44 70-70,-4 2-53,0 4 8,0 0-32,0 0-4,5 17 0,3 9 6,3 10-2,0 2 0,1 4 5,1-4-5,1-4 0,2-4 0,1-10 4,3-6 0,3-5-3,1-7-1,7-2 4,6-5 4,-3-14-8,-2-9 0,-8-1 0,-8-8 0,-4-4-3,-6 0-3,-6-2-14,0 2 14,0 9 1,-15 3-11,-4 8 11,-7 7-18,-1 8-4,1 6-4,4 0-6,9 12 34,7 13-12,6 6 15,0 3 2,9 2 21,12-2 12,4-7-8,4-1-11,1-9 0,0-3-16,-3-2-3,-5-4-79,-5-3-77,-9 0-160,-6-5-234</inkml:trace>
  <inkml:trace contextRef="#ctx0" brushRef="#br0" timeOffset="170787.927">18618 17810 624,'0'0'151,"0"0"-139,0 0 6,0 0 108,0 0-52,0 0-19,0 0-34,0-53 12,2 48-2,-1 2-4,5 1 30,10 2-28,10 0-1,13 0-17,3 2-1,-5 9 8,-10 0-13,-11 4-3,-13-1-2,-3 5 4,-5 1-4,-19-1 1,-1-2 1,-1-2-4,2-3-7,6-2 7,4-3-8,8-5 10,5-2 0,1 0 7,0 0 5,0 0 16,13 0-13,7 0-13,8 0 3,2-2-5,-3-1-17,-4 2-79,-6 1-54,1 0-101,-6 0-122</inkml:trace>
  <inkml:trace contextRef="#ctx0" brushRef="#br0" timeOffset="171075.5808">18054 18084 69,'0'0'740,"0"0"-690,0 0-1,0 0 77,115 0-24,-66 0-1,4 0-42,14 0-19,6 0-13,6 0-17,-3 0-5,-13 0-5,-13 0-12,-18 0-36,-17 0-62,-8 0-51,-7-3-167,0 3-302</inkml:trace>
  <inkml:trace contextRef="#ctx0" brushRef="#br0" timeOffset="171996.9594">18305 18216 911,'0'0'140,"0"0"-138,0 0 2,0 0 74,19 75-18,-14-47-43,-5 5-13,0-4-1,0 0 7,-9-5-10,-2-5 0,1-5-7,3-8-11,7-1-8,0-5 3,0 0 23,0-10 3,16-11-3,5-4 0,2-3 0,5-1 6,-3 5-6,-1 2 8,-8 8 5,-3 3 19,-8 6-12,-2 5-7,-3 0-8,0 2-5,0 15-11,0 7 10,-5-1-5,-12 3-20,-9-6-21,0-8 5,-1-2 15,7-6 3,7-4 18,7 0 6,6 0 37,0-7 63,0-1-14,3 3-3,9 0-32,-1 4-40,4 1-9,2 0-2,4 9-13,0 5-9,3 3-84,1 2-18,0-2-1,-2-2-82,-4-1 15,-4-6 13,-7-5 83,-2-3 77,-3 0 19,-2-1 71,-1-9 55,0 2-12,0 0-15,0 2-17,2-1-7,-1 0-16,3 4-9,1-3 0,1 5 4,1-3-16,5 2 23,-1 2-14,-1 0-28,2 0-1,-5 0-18,1 10 0,-3 3 0,-1 0 0,-4 3-3,0 1-14,0 0-12,-14-1 27,-3-3-20,-1 0 20,-2-3-4,8 0 7,2-3-1,9-3 0,1-1 2,0-1 17,0 3 5,11-5 18,13 0 44,9 0-50,9 0-23,8-4-13,1-6-35,2 0-113,-6-2-146,-11 1-334</inkml:trace>
  <inkml:trace contextRef="#ctx0" brushRef="#br0" timeOffset="174470.5213">19324 18025 346,'0'0'165,"0"0"-103,0 0 0,0 0 76,0 0-37,0 0-35,-11-14-9,11 14-2,0 0-6,0 0-11,0 0-5,0 0 30,0 0 0,12-1 13,9-3-41,9 2-31,3-2 7,1 1-11,-7 3-12,-6 0-5,-11 0-81,-8 0-59,-2 0-114,0 0-59</inkml:trace>
  <inkml:trace contextRef="#ctx0" brushRef="#br0" timeOffset="174667.9976">19297 18115 408,'0'0'452,"0"0"-393,0 0-38,0 0 113,0 0-65,0 0-36,99 0-33,-64 0-44,4 0-145,1 0-455</inkml:trace>
  <inkml:trace contextRef="#ctx0" brushRef="#br0" timeOffset="175909.741">20204 17509 833,'0'0'179,"0"0"-164,0 0 27,0 0 71,0 0-35,0 0-77,-5-17-1,4 31 3,1 4-3,-3 3 21,-2 2-14,1-1 4,-3 5 3,3 1-5,1-2 8,0-3-17,3-4 0,0-6-1,0-3 6,0-5-5,0-2 0,0-1 2,0-2 17,0 0-19,2 0 1,-1 0 13,-1 0-12,0 0-3,0 0 1,0 1 0,0-1-5,0 0 5,0 0 0,0 0-6,0 0 11,0 0-5,0 0 3,0 0 7,0 0 33,0 0-18,0 0-5,2 0 16,3 0-20,6 0 17,4 0-4,4-3-6,7-14 22,1-5-32,4-9-4,-2-7 5,-1-2-11,-4 2 8,-7 9-11,-4 3 5,-9 13-9,-2 9 4,-2 4-28,0 0-31,-6 6-98,-15 14-54,-5 7-44,-1-1-297</inkml:trace>
  <inkml:trace contextRef="#ctx0" brushRef="#br0" timeOffset="176152.6346">19810 17912 6,'0'0'1271,"0"0"-1248,0 0-5,122-15 53,-61 15 13,2 0-32,0 0-19,4 11-33,-3 0-1,-6 1-14,-6 5-79,-13-5-113,-12-3-156,-9-4-364</inkml:trace>
  <inkml:trace contextRef="#ctx0" brushRef="#br0" timeOffset="176847.7977">20038 18170 1299,'0'0'29,"0"0"-23,0 0 14,17 78 49,-17-40-4,0 8-57,0 0 1,-9 3-1,-5-6-8,1-7 0,-2-6-3,4-14-19,4-6-19,5-10-5,2 0 11,0-14 30,0-22 5,2-13 0,12-13 1,2-4 0,3 2 10,7 6 12,4 14 5,8 7 33,4 11-24,0 7-5,-1 13-2,-9 3-19,-10 3-4,-4 5-7,-12 18 4,-6 3-10,-4 7 6,-26 1-6,-8 3 4,-5 4-10,5-3 11,8-6-4,10-1 5,10-7-2,10-6 2,0-5 0,0-5 18,4 1-1,12-3 6,5-1-8,4 1-8,3-6 1,2 1-8,0-1-14,-2 0-17,-1 0-27,-1 0 3,0-5 16,-4-4 19,-5 5 14,-7-2 12,-4 2 11,-5 0 31,-1 2 1,0 2-1,0 0-28,0 0-5,0 7 13,0 13-26,0 6 30,-1 3-13,-3 0-15,4 3 0,0-1-4,0-2-14,0-4-29,0-6-84,0-7-87,7-12-129,3 0-242</inkml:trace>
  <inkml:trace contextRef="#ctx0" brushRef="#br0" timeOffset="177021.3346">20587 18381 708,'0'0'361,"0"0"-358,127-24 7,-69 19 111,0 1-17,-10 1-64,-11 2-40,-13-1-45,-9 1-37,-15-5-80,0-4-135,-13 3-355</inkml:trace>
  <inkml:trace contextRef="#ctx0" brushRef="#br0" timeOffset="177195.8692">20780 18274 1319,'0'0'146,"0"0"-132,0 0 53,0 0 10,10 84-24,-9-32-21,-1 1-22,0-7-10,0 1 0,-1-8-39,0-2-38,1-10-43,0-10-171,17-14-166</inkml:trace>
  <inkml:trace contextRef="#ctx0" brushRef="#br0" timeOffset="177854.1466">21049 18335 1189,'0'0'128,"0"0"-128,0 0 47,0 0-18,0 0 20,5 115-11,-5-67-31,1-7-6,4-4-1,0-11 0,-1-5-3,-4-12-41,1-9-3,-1 0-13,2-19 40,1-15-8,3-12 5,3-7 21,4-5-11,1-2 8,2 9 5,1 11 4,2 10 17,-1 12 38,3 8-30,-5 7-18,-3 3 6,-5 0-15,-6 17-4,-2 11-2,-11 5 4,-20 11-3,-8 1 3,3-2-1,7-2-6,15-5 4,14-7 0,0-4 3,18-9 0,7-4 23,2-1 11,1-9 5,-2-2-3,-4 0-36,-8 0 0,-3 0-15,-2-13-21,-1-1-30,3-6-7,2 2 28,1 3 38,3 2 6,4 4 1,-2 3 40,2 5 14,-2 1 5,-3 0-32,-3 18-15,-4 8 7,-5 9-17,-4 1-2,-4 1 0,-17 1 0,-3-4-2,2-3-1,5-11 3,13-8 8,4-5 1,17-4 69,25-3 20,18 0-44,10-6-20,2-10-34,-8-4-8,-11 3-13,-11-3-148,-10 0-200</inkml:trace>
  <inkml:trace contextRef="#ctx0" brushRef="#br0" timeOffset="178514.4176">17206 17939 1054,'0'0'257,"0"0"-217,0 0 32,-100-23 17,46 23-29,-12 0-23,-14 3-21,-5 7-16,-3 3 6,6 1-6,10 0 0,14-3-2,15-2 1,22-4-19,8-2-4,13-3-15,0 0 24,19 0-37,20 0-97,13 0-81,9 2-154,5 4-165</inkml:trace>
  <inkml:trace contextRef="#ctx0" brushRef="#br0" timeOffset="178784.209">17247 18117 1013,'0'0'179,"0"0"-177,0 0 29,0 0 90,0 0-46,0 0-63,18-17 0,-63 21-17,-22 7 5,-15-2 0,-10-2 0,-2-1 6,4-2-6,11 0 0,18-2 0,16-2 3,16 0-3,9 0 0,10 0 0,3 0 0,5-5-14,2 0-55,0-1-71,0-1-69,0 0-202</inkml:trace>
  <inkml:trace contextRef="#ctx0" brushRef="#br0" timeOffset="179158.2334">16475 17795 1109,'0'0'284,"0"0"-239,0 0-31,0 0 52,-99-26 5,52 43-32,-4 8-10,-7 3-29,1 6 0,6 1 6,11-2-6,10-2-1,13-6-2,10-5 3,6-5 3,1-5-3,0-1 0,1-6 26,9 0-7,3 4 6,2 2 3,7 8-25,8 3 13,7 11-16,6 5 0,7 9 4,3 2 0,0 6-5,0-3 1,-13-7-11,-12-2-11,-21-7-111,-7-8-189,-28-13-360</inkml:trace>
  <inkml:trace contextRef="#ctx0" brushRef="#br0" timeOffset="180230.267">9985 17343 1030,'0'0'141,"0"0"-59,0 0-57,84 27-18,-55 19 50,-5 4 1,-9 3-31,-3-2-22,-3-7-5,4-10 2,4-8-1,7-10 2,5-10-1,6-6-2,4 0 18,1-25-18,-5-12 0,-6-12 7,-13-7-2,-10-7-1,-6-4-4,-15 1 4,-20 5 0,-3 13-4,-2 14-1,7 18-1,5 16-3,13 4-1,6 23-1,9 7 6,0 5-10,10-1 11,9-1-2,3-7 1,2-2-1,4-6-32,2-4-79,6-3-44,-2 0-29,-4-1-105,-2 0-120</inkml:trace>
  <inkml:trace contextRef="#ctx0" brushRef="#br0" timeOffset="180697.7081">10505 17704 780,'0'0'166,"0"0"-165,0 0 94,0 0 12,0 0 0,0 0-13,-10-44-79,15 44-4,11 1 0,6 12-4,-4 7 10,-3 2-17,-11 6 3,-4 2-2,-6-1-1,-19 1-4,-5-5-11,-3-1-23,1-7 1,0-8-1,2-5 21,2-4 12,6 0 9,4 0-4,8-6 23,4-1 38,1 3 4,5 3-19,0-1-9,0 2 11,0-1-41,18 1-4,7 0-3,4 0-3,-1 8 0,-5 9-1,-3 2 4,-5 1-9,-3-3-10,-3 0-1,-3-5-16,2-2-23,-1-3-58,6-5-36,4-2-51,10 0-89</inkml:trace>
  <inkml:trace contextRef="#ctx0" brushRef="#br0" timeOffset="180932.3537">10710 17661 646,'0'0'320,"0"0"-215,0 0-48,0 0 22,92 0 15,-53 0 6,-5 0-91,-6 0-4,-3 0-5,-6 4-87,-4-1-81,-6 3-187,-3-6-447</inkml:trace>
  <inkml:trace contextRef="#ctx0" brushRef="#br0" timeOffset="181071.8">10847 17766 1085,'0'0'156,"0"0"-112,0 0 47,0 0-70,0 0-21,89-9-38,-56 8-185,-1-3-223</inkml:trace>
  <inkml:trace contextRef="#ctx0" brushRef="#br0" timeOffset="181978.1251">11563 17258 663,'0'0'573,"0"0"-527,0 0-46,0 0 0,13 85 4,-11-48 6,-2 3-9,0-5-2,0-7-52,-3-5-17,-3-10-2,2-13-28,4 0 30,0-26 49,0-12 21,0-9 26,17-4 2,4-7 27,0-2-4,3 4-3,-2 10 19,-2 13 19,-4 15-22,0 9-14,0 9-46,0 0-4,-1 7-2,0 15-8,-9 5 10,-5 6-34,-1 0 9,-4 3 4,-17-3-5,0-4 10,0-3-8,0-5-15,5-2 14,4-8 7,3-1 18,3 0 4,3-5 0,1-1 31,2-1 21,0-3-33,0 7 1,0-3-14,0 6-5,8 1 5,5 0-10,5 4 0,-1-4-9,-2 0-37,0-5-4,-8-3-13,-3-3 2,-2 0-39,-2 0-40,0-7-119,3-9-198</inkml:trace>
  <inkml:trace contextRef="#ctx0" brushRef="#br0" timeOffset="182234.4092">11832 17397 617,'0'0'127,"0"0"-38,0 0 23,101-13 2,-82 13-33,1 10-32,-7 4-9,-4 11-31,-9 1-3,0 7-5,-22 4 2,-7-2-6,-1-1-9,1-6-16,6-6 21,9-9-21,9-7 16,5-6 12,3 0 6,18-2 39,9-15-12,8 0-8,1 1-3,2 2-22,2 3-8,0 5-75,-4 1-102,-8 5-136</inkml:trace>
  <inkml:trace contextRef="#ctx0" brushRef="#br0" timeOffset="182474.2766">11333 17769 968,'0'0'137,"0"0"-37,0 0 65,105 2-39,-18 1-55,22-1-54,12-1-10,0 2-7,-10 3-20,-12 3-95,-21-1-155,-14-1-260</inkml:trace>
  <inkml:trace contextRef="#ctx0" brushRef="#br0" timeOffset="183379.8639">11395 18110 576,'0'0'544,"0"0"-526,0 0-6,0 0 41,-1 86 64,-3-53-25,-5 6-79,2 1-3,-2-3-10,4-5 0,0-8-2,1-10-35,3-9-30,1-5 8,0-7 50,0-20 0,0-11 9,8-8 0,-1-7-1,-4 0 3,-2 6-2,2 5 0,0 13 2,7 5 13,5 7 0,14 8 1,7 8 6,8 1-10,0 4 23,-12 16-15,-12 7-18,-17 2 5,-3 6-7,-26-1 0,-6-3-1,-6-3-31,5-3-2,8 0 15,9-8 19,13 0-7,3-1 14,14-4 8,13-4 34,8-2-13,2-5-7,2-1-17,-5 0-10,-4 0-4,-5 0-14,-5-4-30,-7-6-9,0-1 11,-4-2 21,-4 0 20,-3 4 3,-2 1 69,0 5-19,0 3-5,0 0-6,0 0-17,0 20-3,0 6 17,0 3-8,0 7 6,0-1-34,3 1 0,1 2 2,3-6-2,2-5-34,5-7-59,5-8-101,6-8-81,5-4-252</inkml:trace>
  <inkml:trace contextRef="#ctx0" brushRef="#br0" timeOffset="183556.404">11869 18378 992,'0'0'211,"0"0"-194,100-46 66,-62 37-9,2 8-17,-1 1-44,-1 0-13,-5 0-62,-8 2-78,-7 6-102,-6-7-173</inkml:trace>
  <inkml:trace contextRef="#ctx0" brushRef="#br0" timeOffset="183736.903">12033 18212 1139,'0'0'250,"0"0"-236,0 0-1,0 0 15,0 0 86,-3 90-52,1-47-55,2 3 0,0-6-7,0-3-21,0-4-87,12-7-144,6-8-179</inkml:trace>
  <inkml:trace contextRef="#ctx0" brushRef="#br0" timeOffset="184454.8965">12271 18338 1188,'0'0'226,"0"0"-226,0 0 3,0 0 4,3 77 55,-3-31-25,0 0-32,-5-1-5,3-8-3,-1-11-32,2-9-54,1-12-26,0-5-7,1-14 90,12-17 32,1-16 0,-2-1 8,-5-13 12,-4-3-17,2 3 3,1 2-2,7 14-4,8 11 23,6 10-2,3 11 14,0 6-14,-6 7-10,-7 0 12,-12 16-23,-5 15-2,-16 12 0,-20 7-4,-8 3-8,-3-3-9,9-9-11,6-10 23,12-12-5,8-5 16,9-13 1,3 1 18,0-2 75,0 0 2,0 0-38,0 1-1,14 5-46,5 6-4,8-2-7,6 0-30,2 0-45,4-6-66,0-1-17,-5-3 37,-4 0 35,-7 0 45,-7-9 41,-7-1 27,-6 0 18,0 1-12,0 1 31,3 2 14,3 3-13,1 2 1,5 1-12,0 0-16,0 4-5,-5 16-25,-5 3-7,-5 9 10,0 1-7,-17 3-5,-3-1 1,-1-5-3,9-5-2,7-5-10,5-10 15,5-5 0,20-5 13,14 0 46,10-2-3,6-15-29,-4-2-27,-5-2-50,-13 0-113,-11-4-174</inkml:trace>
  <inkml:trace contextRef="#ctx0" brushRef="#br0" timeOffset="184920.6599">12574 17773 1356,'0'0'222,"0"0"-183,0 0-28,0 0 12,0 0 33,0 0-47,21-40-9,-21 48-62,0 8-56,-1-4-153,-5-1-372</inkml:trace>
  <inkml:trace contextRef="#ctx0" brushRef="#br0" timeOffset="185459.0788">12959 17479 1044,'0'0'170,"0"0"-130,0 0 61,0 0-19,0 0-16,91 43-6,-68 8-58,-9 4 6,-6 1-3,-4-5-3,1-3 4,1-9-6,6-8 0,3-9 1,2-9 1,3-9-2,8-4 3,9-5-1,4-21-2,-2-8-3,-3-12-16,-9-6 17,-6-3-37,-13-3 17,-8 7 8,0 12 2,-24 15 8,-7 15-7,-3 9 1,-1 5 3,7 20 8,11 8-2,14 5 2,3-1-1,12-1 28,17-5-17,3-6-1,3-8 21,2-5-26,2-3-5,0-1-42,0-6-87,-5-2-94,-9 0-183</inkml:trace>
  <inkml:trace contextRef="#ctx0" brushRef="#br0" timeOffset="186569.1914">10326 16961 136,'0'0'0,"-99"-8"0,57 6 51,10 2 166,12-1-107,6 1-58,5-2 18,2 2 15,4 0 3,1 0-9,2-1-17,0-2 27,0-2 9,12-5-29,17-3-32,15-5-19,8 1-6,2 2 16,1 1-27,5 4 0,16 10 26,29 0-7,39 0 6,40 10-12,35-7-12,21-3 11,12 0-10,8 0 3,-5 0 43,4-3-39,-11 0 4,-14 1-14,-22 0 2,-29 1-9,-26 1-1,-27 0-2,-21-2 7,-19 1-5,-10-2 6,-4 2-10,-6 0-2,-6 1 5,-6 0-12,-12 0 20,-13-1-10,-8 1 13,-12-2-2,-6 2 0,-5 0 2,-2 0-7,0 0 1,0 0 4,0-1-4,0 1 7,-2 0-3,-5 0 8,-3 0 8,-1 13 25,2 20-21,-2 18 18,-1 26 15,6 23-6,5 16-3,1 15 6,16 2-24,14-4 13,6 0-26,-3-7 3,-4-9 12,-8-2-23,-10-2 3,-10-3-8,-1-4 2,-3-10-13,-13-9 9,-12-13-54,-10-12-76,-20-20-126,-20-21-258</inkml:trace>
  <inkml:trace contextRef="#ctx0" brushRef="#br0" timeOffset="188849.6876">10255 16670 531,'0'0'66,"0"0"-56,94-14 63,-82 12 87,-8 2-36,-4 0-55,0 0-49,0 0 3,0 0 33,-1 0-2,-8 0 12,-3 4-31,-2 0-1,-2 0-8,-7 0-19,0 2-2,-4 0-5,-3-1 2,6-2 0,4-3-2,3 0 0,-2 0 3,2 0-1,-7 0 1,-6-3-3,-9-2 0,-13-4 0,-12 2 0,-7 0 0,-2-1-2,7 2 4,12-1-2,15 1 0,10 1 0,5-1 6,2 3-4,-1 0-2,-5 3 10,-4 0-9,-5 0 1,-2 5-2,-1 6 0,7 1 10,5 1-8,7-4 6,9 2 4,5 0-5,4 8 4,3 1-2,0 9-7,0 5 31,0 4-19,0 4 4,0-3 13,-2 0-17,1 4 4,1 1-16,0 6 1,0 6 14,0 2-15,1 7-2,9 2 1,0 6 2,-3 2 4,1 5-6,8 0-1,3 2 29,11-2-28,6-2 8,0-1-3,0-9-5,-5-1-2,-9-6 1,-5 4 0,-8-4-3,-5 3 3,-1-7-1,-3-5-5,0-10 5,0-5-2,0-6-6,0-5 8,0-6-13,0-3 6,0-8 7,0-6 1,0-1-2,0 1-2,0-3 4,0 0 0,0 2-8,0-2 11,0 0-6,11 3 3,6 1 0,7 2 0,4 1 0,7-2 0,-1 4 1,5 0-1,4 1 0,2 0 0,9 0 1,4-4-1,6 0-1,5 5 1,1-5 5,4 2-3,-4 0-3,-1 2 1,-1 1 0,1 2-4,3 3 3,4-3-12,2 2-20,0-4 23,4 0 10,2-5 0,3-3-12,1-2 6,-5-1 0,-5 0-1,-5 0-2,-6 0 9,-10 0 0,-5 3-1,-9 4 4,2-1-6,6 2 0,5-5 1,10-1-6,5-2-21,3 0 9,0 0-4,-4 0 15,-6-2 7,-3-1 2,-4-1 0,-2 4 8,-2 0-3,2 0-3,4 0-2,9 0 1,6 7-2,8-1 0,5-3 1,-4 4-11,-1-6 8,-6 2 1,-1-3 1,-2 2 1,-4-2-5,1 1 4,-2 2 1,3-3 2,3 0 3,-1 0-5,-3 0 0,-1 0 1,-7 0 0,-2 0-1,-3 0 0,-6 0 2,-5 0 0,-9 0-4,-6 0 1,-7 0 1,-3 0 1,-8 0-1,0 0 0,-5 0-3,-2 0 5,-3 0-2,-1 0 0,-2 0 1,0 0-5,0 0 2,0 0 2,0 0-1,0 0 1,0 0-1,0 0 0,0 0 2,0 0-4,0 0 0,0 0 3,0 0 5,0 0-2,0 0 0,0 0-3,0 0 3,0 0 0,1 0-3,2 0 0,0 0-1,6 0 5,0 0-4,5 3 0,2-1 0,-1 3 18,1-5-18,-4 2 0,-1-2 15,-8 2-12,-3-2-3,1 0 1,-1 0 3,0 0-8,0 0 4,0 0-1,0 0-7,0 0 2,0 0 1,0 0 1,0 0 0,0 0-1,0 0 0,0 0 5,0 0 0,-1 0 0,1 0-1,0 0 1,0 0 0,-2 0 3,1-3-3,-1 2 0,-2-4-4,4 0 10,0 5-8,0-4 2,-2-2 0,2-1 2,0 1-2,0 0 0,0-8 1,0-6-1,-1-4-2,-1-7-11,2-13-99,2-9-164</inkml:trace>
  <inkml:trace contextRef="#ctx0" brushRef="#br0" timeOffset="197472.1561">1209 17018 1115,'0'0'123,"0"0"-61,0 0-35,0 0 28,0 0-7,0 0-30,105 5-5,-75 53 0,-3 9-2,-9 0 2,-5-5-11,-4-9-4,2-9-3,-1-15-27,4-12 4,5-12-7,2-5 29,6-19 6,4-22 2,1-17 6,-6-14-4,-8-7 19,-13-3 11,-5 7-9,-8 17-16,-14 15 19,-2 23-15,3 19-2,-3 5-11,2 30-6,3 12 4,8 5-5,8-1-3,3-3 5,3-10-27,15-7 14,0-8-13,4-5-5,2-5-45,0-1-36,0-1-61,-2 0-140,-1 2-365</inkml:trace>
  <inkml:trace contextRef="#ctx0" brushRef="#br0" timeOffset="197869.5928">1634 17386 574,'0'0'651,"0"0"-559,83-45-86,-58 42 37,-4 3 21,-7 3-30,-7 19-34,-7 9-8,0 3-14,-23 4-10,-6 1 2,-4-4-16,8-5-22,4-10 29,12-8 14,3-8 25,6-4 1,0 0 48,9 0 44,12 0-24,6-2-17,1 2 5,-4 0-6,-6 3-32,-9 14 6,-6 4-25,-3 5 7,-6 1-7,-20-1-18,-8-1-1,-3-5-31,1-8-15,3-10-17,11-2-48,7-9 15,9-16-17,6-4 6,14-7-61,16-3-264</inkml:trace>
  <inkml:trace contextRef="#ctx0" brushRef="#br0" timeOffset="198065.3169">2186 17413 1105,'0'0'151,"0"0"-151,86-24-16,-61 24 16,-5 0-2,-13 7-14,-7 10-273,-7-2-299</inkml:trace>
  <inkml:trace contextRef="#ctx0" brushRef="#br0" timeOffset="198205.0177">2184 17573 1254,'0'0'149,"0"0"-149,0 0-30,82-34 22,-60 34-7,-1 0-140,-6 9-344</inkml:trace>
  <inkml:trace contextRef="#ctx0" brushRef="#br0" timeOffset="199465.0643">3271 16924 710,'0'0'247,"0"0"-150,0 0 0,24 80 53,-12-32-43,-3 4-36,-8 1-42,-1-3-16,0-8-10,-8-11-2,-3-9-2,2-11-38,0-11-31,0-6 11,5-27 36,-1-14-24,5-11 38,0-3 9,0-2 6,5 2-6,1 4 0,6 5 24,1 12-10,6 10 8,1 11-1,-1 10-15,-4 6 2,-3 3-8,-2 5-10,-3 17-3,-3 5-14,-4 7-11,0 2 4,-18 3 7,-13 2 22,-5-1-7,3-6 10,9-7 0,14-3 1,10-9 1,0-1 2,11-3 29,12 0 26,0-3-15,-1-3-16,0-1-11,-1-1-15,3-3-20,-3 0-72,1 0-32,-5 0-11,-1-1-44,-4-5 41,0 2 117,-3-2 21,7 1 13,1-5 81,-2 0 59,6 1-33,-7 2-34,-3 4-18,-2 3-32,-4 0-27,-3 3-9,-2 14-5,0 6 1,-13 4-3,-7 2-15,0 0 6,2-1-2,10-3-20,8-5 31,0-1 7,21-7 5,9-2 57,-2-2 20,-4-5 28,-6 0-43,-9-2-23,-7 3-16,-2 5-28,-2 4 4,-19 4-13,-9 0-19,-8 0-58,-1 0-74,-2-3-20,3-3-86,-1-2-41</inkml:trace>
  <inkml:trace contextRef="#ctx0" brushRef="#br0" timeOffset="199669.6229">2706 17660 1242,'0'0'120,"126"-6"-117,-52 0 74,6 3 19,10 3-30,10 0-66,10 3-18,1 6-114,-7-1-178,-16-3-456</inkml:trace>
  <inkml:trace contextRef="#ctx0" brushRef="#br0" timeOffset="200343.3007">2445 17950 948,'0'0'427,"0"0"-394,0 0-30,-33 78 6,21-45 41,0-1-15,-6 7-35,-6 5-6,-5-4-19,-6 4-57,2-10-18,7-17-36,8-17 4,15-13 71,3-30 61,12-13 9,18-1 48,5-1 48,1 6-18,-1 7 2,-1 13-10,-8 6-19,-3 12-34,-8 11-10,4 3-11,-2 7-5,-4 19 0,-2 10-10,-11 6 2,-2 2-19,-26-1-26,-8-4-22,2-12 22,2-10 15,10-8 22,14-9 16,7 0 49,1 0 95,0 0-61,5 0-37,15 0-10,3 0-28,10 0-7,4 0-1,-3 0-28,-3 0-38,-5 0-103,-11 0-13,-8 0-6,-3 0 2,4 0 170,1-5 16,2-2 149,-3-1 39,-3 2-15,-5 6-12,0 0-78,0 0-45,0 6-25,0 18 12,0 8 8,-8 9-2,-5 3-31,1-2 4,4 1-8,4-4-83,4-13-143,4-12-193</inkml:trace>
  <inkml:trace contextRef="#ctx0" brushRef="#br0" timeOffset="200886.4083">2884 18025 1001,'0'0'265,"0"0"-227,110-31-17,-55 23 58,6 6 5,-4-1-30,-11 3-53,-7 0-1,-15 0-28,-7 0-33,-10 5-80,-7-2-88,0-3-115,-7 0-133</inkml:trace>
  <inkml:trace contextRef="#ctx0" brushRef="#br0" timeOffset="201057.6546">3149 17878 1104,'0'0'163,"0"0"-102,0 0 3,0 0-4,0 0 40,33 101-58,-30-60-36,-3 0 3,0-4-9,0-3-60,0-3-62,0-9-170,10-10-236</inkml:trace>
  <inkml:trace contextRef="#ctx0" brushRef="#br0" timeOffset="201714.0624">3447 17974 1044,'0'0'261,"0"0"-227,0 0-19,0 0-15,0 0 52,17 90-33,-17-60-15,-3 0-4,-6-5-25,-2-5-30,2-13-48,2-7 2,1-3 38,6-23 63,0-9 12,3-7 30,21-5 15,9-2 1,7 0-11,5 4 34,0 11-28,-4 10-16,-11 12 9,-9 9-34,-8 3-8,-8 8-4,-5 17-8,-5 8-12,-24 3-27,-9 5-39,-5 0-4,9-5 31,10-6 45,12-6 13,12-11 2,0-3 40,9-4 59,3 4-21,3-7-21,-6 1-38,-3-2-12,1 0-8,-1-1-1,8-1-18,3 0-21,4 0-22,7-8 15,1-1 8,-2 4 39,1 1 12,-7 4 29,-2 0 10,-8 0-23,-5 9-20,-6 8-1,0 4-7,-12 2-12,-15 3-6,0 1-32,-1-1 9,6-4 15,6-1 26,9-8 1,7-1 0,1-3 57,25-6 30,8-1-31,5-2-10,4 0-30,-1-2-10,-6-6-7,0-1-43,-10-1-82,-3-4-143,-10-1-182,-8 1-236</inkml:trace>
  <inkml:trace contextRef="#ctx0" brushRef="#br0" timeOffset="201913.1642">4034 18081 813,'0'0'119,"0"0"-71,0 0 93,0 0 18,0 0 3,0 0-99,59-14-41,-7 12-1,-1-1-21,-12 2-4,-12 1-19,-15 0-60,-9 0-117,-3 0-69,-10-7-146</inkml:trace>
  <inkml:trace contextRef="#ctx0" brushRef="#br0" timeOffset="202074.9741">4132 17962 644,'0'0'570,"0"0"-399,0 0-75,0 0-25,0 0-26,0 0 8,4 100-18,-4-52-35,0-2 4,0 0-9,-1-3-46,1-6-54,0-11-74,10-11-127,11-14-193</inkml:trace>
  <inkml:trace contextRef="#ctx0" brushRef="#br0" timeOffset="202751.4066">4305 18140 912,'0'0'223,"0"0"-197,0 0 60,0 0 29,0 0-43,49 82-52,-41-63-16,-3-3-8,-5-8-10,0-7-62,0-1-62,-11-17 23,-8-13 24,6-7 63,6-4 28,7-5 24,0 5 19,9 2 12,16 8 21,8 6 3,4 7 11,1 8-44,-7 8-31,-7 2 0,-8 0-15,-10 16-10,-6 6-47,-4 6-31,-17 7 17,0 2 19,9 0 46,7-1 1,5-7 10,5-6-5,13-6 22,0-4 44,1-5 15,-1-5-33,-3-1-34,0-2-14,1 0-19,1-5-97,4-3-62,1 2-124,2-1 36,-3 0 28,-2 4 168,-3 0 70,-4 3 213,-2-6 37,3 3 3,-3 1-96,1-1-46,-4 3-41,-4 0-34,-3 0-34,0 8-2,0 12-13,-10 3-13,-4 2-6,4 2 24,4-4 2,6-6 6,13-4 11,19-7 81,8-5 64,1-1-43,-5 0 11,-11 0-48,-11 7-56,-11 3-12,-3 13-8,-10 2-6,-25 5-9,-11-6-34,-9-7-60,-3-11-104,0-6-174,11-10-325</inkml:trace>
  <inkml:trace contextRef="#ctx0" brushRef="#br0" timeOffset="203397.4452">3344 17665 161,'0'0'248,"0"0"-172,0 0 36,0 0-3,0 0 29,0 0-37,-1 19-18,21-15 2,21-2 4,19-2 13,25 0-34,25 0-16,14-5-20,7-6-12,-4 5-4,-15 3-16,-11 3-19,-20 0-76,-8 0-137,-9 6-191</inkml:trace>
  <inkml:trace contextRef="#ctx0" brushRef="#br0" timeOffset="204080.643">4970 17727 989,'0'0'276,"0"0"-87,0 0-56,0 0-30,0 0-27,0 0-60,0-21-14,0 21-2,0 0-3,0 0-25,0 0-37,0 0-56,-4 0 19,2 0-90,2-7-60,9-5-253</inkml:trace>
  <inkml:trace contextRef="#ctx0" brushRef="#br0" timeOffset="204551.5825">5294 17321 966,'0'0'295,"0"0"-171,83-53-73,-60 53 1,4 14 16,-8 25-18,-5 14-42,-14 11 2,0 7-10,-11-2-23,-4-7-11,8-8-14,7-15-1,3-12-5,27-13 23,8-14 31,12 0 0,2-22 19,-6-10 6,-1-4-4,-11-10-4,-6 0-13,-10-1-3,-12 2 8,-6 7-9,-18 9-5,-16 10-11,-6 16-9,0 3-4,7 12-5,10 12 22,13 4 7,10 2 5,1-3 0,25 0 12,7-4-2,4-4 8,3-5-18,-3-1 0,-1-4-6,-3-5-199,-6 0-264</inkml:trace>
  <inkml:trace contextRef="#ctx0" brushRef="#br0" timeOffset="215090.951">18982 4143 559,'0'0'26,"0"0"-16,0 0-9,0 0 33,0 0 125,0 0-59,0 0-14,0 0 1,69 13-19,-39-12 12,1-1-25,-1 1-11,-3 1-6,-5-2-33,-9 0-4,-6 0-1,-7 3-2,0 4 0,-7 0-45,-16 3 23,-7-1 13,-1 0-14,2-1 19,9-4 4,10 0 4,9-4 6,1 3 32,0-3 47,0 0 7,0 0-49,11 0-14,2 0 5,1 0-31,0-3-5,-2-3 0,-1 1-40,-1 2-5,-3 0-63,2 1-35,-3 0 2,0 2-51,2 0 1,0-4-15</inkml:trace>
  <inkml:trace contextRef="#ctx0" brushRef="#br0" timeOffset="221479.5021">13502 1542 491,'0'0'78,"0"0"-39,0 0-1,0 0 30,0 0 14,0 0-6,12-11 2,12 10-31,19 1 37,18 0-40,24-2-8,21 0 23,16-1-25,8-2-10,0-4-10,-12 4 1,-15 1 28,-17 1-43,-21 3 0,-17 0 0,-18 0 0,-17 0-8,-9 0-45,-4 0-27,-4 0-13,-23 0-42,-11 0-20,-11 0 11,-6 0-16,-5 0-83,-4 0 94,-5 1 79,-2-1 70,-10 0 10,-5 0 30,-8 0 17,0 0 7,6 0-8,9 0-10,4 3-5,10 2 32,8 0-26,13 1 20,18-3 15,13 0-3,13-3 26,0 0 48,20 0-61,25 0-7,27 3-38,20-3-6,24 0-7,14 0-30,5 0 5,2-11-9,-11-2-6,-11 0 3,-12-3-48,-13 1-60,-10-4-181</inkml:trace>
  <inkml:trace contextRef="#ctx0" brushRef="#br0" timeOffset="231365.2829">22705 15768 706,'0'0'90,"0"0"-90,0 0 4,0 0 36,0 0 12,0 0-44,0 0 14,0 0 9,-4 0 26,4 0-16,3 0-19,16 2 40,14 3-3,13 0-12,3-2-7,4-2-15,-10-1 12,-8 0-8,-9 0-15,-8 0 26,-8 0-40,-6 0 0,0 0 3,-4 0 2,0 0-6,0 0 1,0 0 0,0 0-4,0 0 4,0 0 0,0 0-2,0 0 6,0 0-4,0 0 0,0 0 1,0 0 2,0 0-3,0 0 0,0 0-4,0 0 7,0 0-3,0 0 0,0 0 0,0 0-1,0 0 1,0 0 0,0 0-1,0 0 3,0 0-2,0 0 0,0 0 0,0 0 0,0 0 0,0 0 0,0 0-2,0 0 5,0 0-4,0 0 1,0 0 0,0 0-5,0 0 5,0 0-7,0 0 4,0 0-21,0 0 0,0 0-31,0 2-45,0 2-17,3 1-224,-3-1-293</inkml:trace>
  <inkml:trace contextRef="#ctx0" brushRef="#br0" timeOffset="234845.9914">18396 16745 921,'91'-5'46,"13"1"-46,9 1-102,7-3 102,-6-2 81,-7 2-10,-13 0-61,-19 1-9,-19-1 8,-21 0 37,-15 3-43,-15 3 0,-5 0-6,-6 0-51,-21 0 35,-9 0 16,-13 0-9,-8 3 6,-11 0-2,-16 0 8,-10 0 0,-7 4 0,-3-1-3,2 1 1,5 0 2,7 0-8,14 0 8,13 0 0,22-3 16,21-2-2,20 2 6,9-3 25,38-1-11,32 0 11,22 0-32,13-3-6,-5-8 18,-10 0-12,-14 5 26,-12 0-27,-7 1-12,-14 5-9,-14 0-89,-22 0-29,-16 0-66,-3 0-115,-30 0-35</inkml:trace>
  <inkml:trace contextRef="#ctx0" brushRef="#br0" timeOffset="235012.6332">18611 16736 474,'0'0'163,"-105"7"-88,80-5-9,18 0 28,7-2 12,29 0 2,31 0-61,20 0-41,13-2 4,-1-7-10,-14 2 3,-9-1-11,-14 3-37,-10-2-143,-7 2-160</inkml:trace>
  <inkml:trace contextRef="#ctx0" brushRef="#br0" timeOffset="235775.5794">18490 16837 565,'0'0'102,"0"0"-15,0 0 45,0 0-79,87-29 41,-22 24-30,8 1-46,0 3-7,-3 1-11,-6 0-6,-2 0 6,-7 0-89,-7 0-42,-7 0-43,-10-2 47,-9 0-12,-11-3 0,-8 1 114,-3 0 25,-6 0 30,-18-1-3,-6 1-15,-7 1-7,-9 1 6,-6 1-11,-6 1-48,-3 0-8,4 0 5,6 0 51,12 0 15,14 3 57,17-2-22,8 1-34,13-2 31,19 0 86,14 0-61,6 0-31,7 0-12,4-3-22,-7 0-7,-3 3-21,-8-4-83,-10 4-84,-9-1-125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38:40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12892 2199 809,'0'0'44,"0"0"-1,0 0-12,0 0 8,0 0 52,0 0-27,0 0-10,-34-12-8,34 12-30,0 0 9,0 0-2,0 0-10,6 0 19,19 0-27,14 0 11,21-2 30,12-1-22,5 2 10,0-3-9,-4-1 0,-4 2 11,-2-2-36,-1 0 0,-5-2 11,-12 6-6,-14-2-5,-16 3 0,-12 0 0,-7 0-5,0 0 5,0 0 0,0 0 4,0 0 0,0 0-4,0 0 0,0 0 3,0 0-3,0 0 0,0 0 0,0 0-5,0 0 5,0 0 0,0 0 0,0 0 1,0 0-3,0 0 2,0 0 0,0 0-5,0 0 6,0 0-1,0 0 0,0 0 0,0 0-5,0 0 5,0 0 0,0 0-1,0 0 7,0 0-6,0-2 0,0 1 0,0-2 10,3-4-10,-3 0 0,1-5 8,1-3-3,-1-4-5,3-3 0,-1-7 1,4-1-1,1 2 0,0 1 0,-2 8-2,2 1 6,-2 7-4,0 5 0,-5 2 0,1 4-2,-2 0 2,0 0 0,1 0-7,1 0 5,1 6-1,7 16-7,5 13 10,2 12 1,3 1-1,0 1 0,-1-2-4,0-5 12,1-5-8,1-7 0,-3-8 1,-5-5-6,-2-6 5,-4-5 0,-4-3-4,-3-3 15,0 0-11,3-3 1,0-19 3,5-8-1,3-15-3,4-5 0,2-1-10,-2 2 16,1 6-6,-2 10 0,-1 5 0,-4 11 14,-5 5-14,-2 3 0,1 5 19,-3 4-17,0 0 0,1 0-2,4 6-17,7 16 9,3 9 2,4 8 6,2 0-2,-3-1 5,-1 1-3,0-4 0,-1-5 1,-2-5-3,1-5 2,-5-6 0,-2-7-9,-1-5 7,-4-2-10,3 0 2,5-12 10,6-16-9,6-11 9,-1-5-5,2 4 2,-3 2 6,-6 9-1,-3 5 1,-3 9 0,-5 7 34,-1 5-36,-3 3 0,3 0-1,4 6-6,3 16-8,3 11 14,2 5 0,-3-2 5,2 0-5,-4-7 0,3-3-2,-2-6 4,-5-6-2,0-4 0,-2-5 0,-2-4 0,-1-1 0,2 0 0,-2 0 3,4 0 0,8 0-3,16 0 0,17 0 0,20 0 16,14-1-16,11-4 11,6-2 17,-2 2-6,-1 1 7,-6 1-22,-8 1-1,-7-1 9,-9 3-15,-8 0 0,-8 0-4,-9 0 9,-13 0-7,-10 0 2,-9 0 0,-5 0-10,-2 0 10,0 0-10,0 0 7,0 0 0,0 0 0,0 0-2,0 0 2,0 0-14,0 0 13,0 0-9,0 0 7,0 0-11,0 0 13,0 0-9,0 0 13,0 0-11,0 0 11,0 0 0,0 0-5,0 0 8,0 0-6,0 0 1,0 0 2,0 0 2,0 0 2,0-6-4,0-5 7,0-3-5,-3-5-4,1-7-3,1-6 5,1-2-15,0 2 6,0 5 8,0 10 0,0 3 2,0 7 5,0 3-6,0 3 0,0 1 3,0 0-3,0 0-8,4 2 2,6 15-11,3 7 14,7 9 3,1 0 0,3 6 1,0-1-1,-2 0 0,-4-4-2,2-4 5,-4-4-2,-1-6-1,-4-6 0,-4-7-4,-3-6 5,-3-1-1,1 0 5,1-13 3,5-16 6,3-11-14,0-4 0,3 1 5,-4 2-5,-1 6 0,-3 8 3,-1 6-2,-2 9 9,-2 4-10,-1 4 2,3 4 8,-3 0-10,0 0-2,3 0-3,1 14-13,3 12 13,5 7 0,1 5 5,2 0 4,-1-1-2,2-4-2,0-6 0,-2-5 0,3-7 2,-6-4-2,-4-8 0,-1-3-4,-2 0 4,4-6 0,3-19 0,5-12-9,-1-7 8,3-8-8,-2 6 9,-4-1 3,-1 11 0,-3 11-3,-2 11 1,-4 10 8,1 4-4,1 0-5,4 22-13,5 10-2,2 11 18,1-2-3,-3 1 0,-2-3 2,-3-6 1,-1-5-3,-2-3 0,2-3-7,1-6 9,-4-6-2,1-2 0,-4-4 2,1-1 1,-1-3-3,-1 0 0,5 0 5,6 0 0,12 0-5,23-3 13,21-6-3,20 0 16,16-2-5,7 0 5,6 3 22,-6 1-34,-6 2 0,-13 2 2,-14-1-8,-8 4 3,-20 0-11,-12 0 0,-14 0-2,-11 0 2,-6 0 0,-3 0-7,-3 0-5,1 0 9,-1 0-5,0 0 8,2 0-5,-1 0 8,-1 0-3,2 0 2,-1 0 2,-1 0-8,0 0 3,0 0 1,0 0-15,0 0 15,0 0-2,0 0 2,0 0 0,0 0-1,0 0 1,0 0 0,0 0 0,0 0 0,0 0-3,0 0 2,0 0 2,0 0-5,0 0 4,0 0 0,0 0 31,0 0-14,0 0 5,1 0-6,1 0-11,-2 0-2,2 0-3,-2 0 0,0 0-2,1 0 6,1 0-4,1 0 0,-1 0 0,1 0 12,-1 0-12,-1 0 0,-1 0 22,0 0-20,0 0 21,0 0-1,0 0-11,0 0 5,0 0-16,0 0 0,-1 0 2,1 0 5,0 0-7,0 0 0,0 0 0,0 0-11,0 0 5,0 0-2,0 0-1,0 0-4,0 0 10,0 0-6,0 0 7,0 0-12,0 0 6,0 0 0,0 0-5,0 0 2,0 0 4,0 0 5,0 0 2,0 0-10,0 0 10,0 0 0,0 0 7,0 0-1,0 0-10,0-8 4,0-6-4,3-6-1,0-2-11,2-4 16,-4-2-9,-1-6 11,0-6-4,0-6-1,-5 0 3,1 3 0,4 12 0,0 9 0,0 10-17,0 9 17,0 3-3,9 6 2,12 24-9,7 14 1,8 10 9,-6 4 0,-6-3-1,-3-3 4,-4-5-3,1-8 0,3-5 1,-1-5-5,-3-10 4,-3-6 0,-6-4-4,-5-7 7,-2-2-3,2 0 0,4-14 2,4-17-10,1-13 7,4-3-2,-2-6-10,2 3 14,-4 4-1,4 5 0,-1 7 2,0 7-2,-1 13 0,-4 5 0,-3 6-1,1 3 1,5 9-7,2 20-6,5 8 13,-1 5-5,-4 0 5,-6-2 0,-3-2-2,1-7 5,-1-4-3,2-8 0,-1-6 0,2-3-7,-1-6 7,-2-2-2,6-2-5,4-2 14,7-18-5,9-6-2,1-8 0,-3-7 3,-5-5-3,-5-3 0,-4 2 5,-6 5 2,-2 8-7,-2 10 0,-2 15 3,-1 4 6,-1 5-9,2 0-12,7 19 12,5 10-17,5 7 17,3 3 0,-3-1 3,-4-4-4,-4 0 1,-4-3 0,-1-2-3,-2-2 6,-1-5-3,1 0 0,0-8 2,4 0-3,-1-6 1,2-1 0,6-2 19,6 0-8,13-5 10,20 0-3,21 0 2,21-9 10,8-2-29,1 4-1,-4-2 13,-6 5-8,-6 1-4,-8 2-1,-12 0 1,-13 1-3,-14 0 2,-12-2-10,-16 2-14,-13 0-84,-3 0-146,-39 0-355</inkml:trace>
  <inkml:trace contextRef="#ctx0" brushRef="#br0" timeOffset="2220.4458">12914 2185 673,'0'0'178,"0"0"-44,0 0-54,0 0-27,0 0-1,0 0 20,0 0-47,12-33-12,-12 33 14,0 0-18,0 0 6,0 0-8,0 3-2,9 14 17,3 16-22,3 13 34,6 10 26,1 12-23,-1 13-6,-1 8-6,-1 4-8,-4 4 34,0-2-41,-2-1-3,-1 2 17,-4-3-20,-2-4 9,-3 3-13,-2-6 5,-1-2 2,2 2-7,1-4 0,2-4 0,1-8 5,0-16-5,2-13 0,-2-13 0,0-13 0,-4-9 0,0-5 0,0-1 9,-2 0-9,0 0 31,0 0-8,0 0-17,0 0 27,0 0-33,0 0 0,0 0 13,0 0-8,0 0 14,0 0-2,0-1-16,0-2 41,0-1-39,0 3-3,0 1 15,0 0-11,0 0-4,0 0 0,1 0 0,-1 0-5,2 0 5,1 0-15,0 4 12,4 1-13,3 5 13,0 0-2,3 0 5,-4-2 3,-5 0-3,-1-4 0,-2 0-1,1-2 7,-2 4-10,0-1 4,0 3 0,0 5-19,0 2 19,0-1-3,0 1-1,0-4 8,0-1-8,0-4 1,0-3 3,0-2-10,0-1 10,0 0 0,0 3-2,0 1 7,0 0-10,0 3 2,0 1 3,0-1-1,0-1 1,0-3 0,2-1-1,-2 0 3,0-2-6,2 0 4,-2 0 0,3 0-11,4 0 11,9 0-6,22 0 6,31 3 0,33-3 12,33 0-12,28-3 0,10-11 16,14-3-16,4-1-2,0-2 2,4 0 1,-1 0 15,-1 4-13,-11 2-2,-6 6 4,-13 0-3,-12 5-2,-15 2 0,-26 1 0,-31 0-5,-28 0 2,-27 0 3,-17 0-21,-5 0 21,-2 0-3,0-2-3,0 2 5,0-1-7,0 0 8,1 0 0,1-2-5,1 3 6,-2 0-1,1 0 0,-2 0 2,0 0-5,0 0 3,0 0 0,0 0-1,0-3 4,0 3-3,0 0 0,0-1 5,0-1 9,-3-6-14,-3-2 5,0 0 4,0-6-8,6-2-2,0-6 1,0-5 0,0-4-5,0-6 5,4-3 0,-2-3 3,-2 1-2,0 6-2,0 10 1,0 10 0,0 7 5,0 8-5,0 3 0,0 0-13,0 0 13,0 0-8,0 14 0,0 19 7,1 16-8,5 17 9,-1 7 0,-1 10 29,2 2-29,-1 1 21,-1 0-11,2-7-3,-3-8 4,0-9-11,0-10 0,-1-11 5,2-13-3,-4-10-4,0-8 1,0-8-10,0-2-3,0-2-22,1-18-10,4-9-13,3-5-127,4 0-17,4 2 19,3-1-40,-2-2-128,0 1-118</inkml:trace>
  <inkml:trace contextRef="#ctx0" brushRef="#br0" timeOffset="2836.2389">16400 3835 639,'0'0'28,"0"0"96,0 0-58,0 0 50,0 0 16,0 0-25,50-41-18,-49 41-46,5 8-28,2 17 17,2 11 3,0 7 19,-1 4-4,-3 0-25,-1-2 17,-1-9-33,1-8-9,3-5 19,-2-9-17,-3-4-2,1-9 0,-4-1 0,0 0 14,0 0-14,0 0 0,0-1 20,3-6-16,-3 1-4,1 0 0,1 3 3,-1-2-5,1 0 2,3-1 0,0 2-4,-2 0 10,0 0-6,1 0 1,-1-2 0,2 1 23,4-1-24,0 2 1,6-1 16,9 4-13,10 0-4,19 1 0,23 0 1,21 0 2,21 0-3,14-3 0,11-3 8,9 3-6,11-4 8,8 3-1,9-5-7,3-1 7,-2-4-9,0-4 0,-5-1-1,-6 1 1,-16 0-9,-19 6-10,-23 2-32,-21 5-33,-18 5-53,-23 0-91,-18 0-249</inkml:trace>
  <inkml:trace contextRef="#ctx0" brushRef="#br0" timeOffset="3953.6691">19627 2324 719,'0'0'129,"0"0"0,0 0-31,0 0-39,0 0-42,0 0-15,32 70 53,-15-19-13,-6 5 19,-1 5 7,-3 6-33,0 5 19,4 11 4,7 10-28,9 7 19,7 3-31,3-3-2,1-8 8,-7-9-22,-10-11 9,-6-6-5,-5 1 1,-2-9 8,-2-5-15,0-8 0,-1-7 3,1 1-3,2-1 0,0 0 0,5-1 1,0-4-2,0-8 2,-3-5-1,-6-13 6,-2-5-1,-2-2-5,0 0 0,0 0 3,0 0 31,0 0-32,0 0 6,0 0 14,0 0-20,0 0 2,0 0-4,0 0 0,0 0-5,0 2 5,0-2 0,0 0-3,0 0 8,0 0-5,0 0 0,0 0 0,0 1-5,0 1 5,0 0-5,0 1-3,0 0 9,0 0-2,0-2-1,0 1 2,-6 0-11,-4 0 14,-3 2-3,-9 1 9,-12 2-4,-16 3-5,-24-2 0,-20 1 1,-14 0 1,-9-2-2,5-1 0,15-3-8,18-3-17,22 0-38,17 0-120,5-2-178,6-10-268</inkml:trace>
  <inkml:trace contextRef="#ctx0" brushRef="#br0" timeOffset="4314.801">19237 3906 1030,'0'0'32,"0"0"-32,0 0-216,109-14-222</inkml:trace>
  <inkml:trace contextRef="#ctx0" brushRef="#br0" timeOffset="6468.7864">13768 1068 1041,'0'0'156,"0"0"-27,0 0 8,0 0-103,0 0-5,0 0 9,0 0-38,0 56 27,0-10 18,0-2-21,0 1-2,0-3-22,0-4 0,-5-1 0,3-5 0,1-9-19,-1-6-82,2-10-64,0-7-88,2 0-48,18-26-33</inkml:trace>
  <inkml:trace contextRef="#ctx0" brushRef="#br0" timeOffset="6840.5627">14034 1148 592,'0'0'236,"0"0"-78,41-84-19,-41 69-25,0 8 5,0 4-48,0 3 7,0 0-16,-3 0-62,-8 17 0,-3 12-4,-3 13 8,4 8 5,5-1-3,8 1-4,0-7 9,2-6-11,11-8 0,2-8 5,1-6 2,1-10-2,-4-5 7,4 0-8,0-21 44,2-14-45,1-5-1,-3-9 8,-4 3-4,-8 3 1,-5 6-7,0 6 2,-11 8 7,-10 6-9,-1 6-4,-3 7-2,2 4-3,7 0 5,6 12-10,9 3-44,1 4-12,0 3-43,0 5-84,6-2-66,3-1-102</inkml:trace>
  <inkml:trace contextRef="#ctx0" brushRef="#br0" timeOffset="7319.4215">14286 1359 595,'0'0'224,"0"0"-82,0 0-23,0 0-33,99-10 23,-54 0-42,0 4 0,-3 0-24,-8 4-25,-11 0 8,-10 2-25,-6-1-1,-5 1 3,-2 0 0,0 0-6,0-2-6,0-3-14,0-4 18,-2-1-32,-3-6 22,2 2 15,3-5 1,0 1 13,0-1 12,5-2-11,4 3 30,1 0-29,-1 2 10,-1 3-1,5 5-23,-1 1 11,4 3-13,7 4 4,4 0-11,1 10 7,-4 9-1,-6 4-2,-11 4-7,-7 2 8,0 4 1,-4-2 1,-9-2 3,6-3-3,4-6 0,3-6 2,0-4-1,0-3-1,18-3 8,15-3-7,13-1 21,16-5-22,6-17-72,2-7-226,0-7-719</inkml:trace>
  <inkml:trace contextRef="#ctx0" brushRef="#br0" timeOffset="8137.8683">15687 1310 430,'0'0'573,"0"0"-537,0 0 41,0 0-76,-18-87 5,8 69 17,4 1-23,4-1 14,2 2 19,0-1 38,8 0 3,10 2-15,2 5-14,0 5 11,2 3-41,-4 2-1,-3 2-2,1 15-10,-3 10 2,-4 10-4,-9 5 1,0 6 5,-8 1-6,-16 0 0,-3-3 0,-3-9 0,0-9-7,0-9-29,4-8 1,1-10 33,2-1-24,3-9 25,6-15 1,2 1 3,8 0 19,4 6 12,0 1-4,0 10 24,0-1-45,0 7-6,0 0-3,3 0-5,8 0 0,5 12-1,4 2 6,1 3-4,0-2 4,3-3 0,0 0-2,-4-2-1,-5-3-45,-1-2-52,-5-4-88,0-1-50,4 0-140</inkml:trace>
  <inkml:trace contextRef="#ctx0" brushRef="#br0" timeOffset="8707.0791">15721 1481 560,'0'0'113,"0"0"-68,0 0-34,0 0 14,0 0-6,0 0 3,-4 0-21,4 0 6,0 0 84,0 0 36,0 0 2,2 0 1,6 0-57,1 1-24,5 4-10,2 0-11,1 3-2,-2 1-26,-2-3 6,-2 0-3,3-1-3,1-5-31,2 0-126,0 0-93,-1-3-186</inkml:trace>
  <inkml:trace contextRef="#ctx0" brushRef="#br0" timeOffset="9795.6664">16158 1148 667,'0'0'242,"0"0"-146,0 0 6,0 0-60,0 0 0,0 0-21,0-17 10,0 17-31,0 0-1,0 0 0,0 0 2,0 0 4,0 0-5,0 0 0,0 0-3,0 0 5,0 0-4,0 0 0,0 0 2,0 0 1,0 0-1,0 0 0,0 0 10,0 0-5,0 0-4,0 0-1,0 0 0,0 0 3,0 0-3,0 0 0,0 0-2,0 0 2,0 0 0,0 0 0,0 0 2,0 0 2,0 0-4,0 0 0,0 0 14,0 0-12,0 0 9,0 0-1,0 0-6,0 0 18,0 0-16,0 0 3,0 0 23,0 0-22,0 0 11,0 0-2,0 0-13,0 0 13,0 0-19,0 0 0,0 0 3,0 0 0,0 0-3,0 0 0,0 0 0,0 0 3,0 0-3,0 0 0,0 0 8,0 0-5,0 0 6,0 0 6,0 0-14,0 0 9,0 0-10,0 0 0,0 0-2,0 0 2,0 0-4,-4 0-1,-2 10 5,0 3-3,-1 1 3,2 5 0,-1-2-1,1 0 7,-1 1-6,2-2 0,0 0 2,1 4-2,1 4 0,2 3 0,0 4 11,0 1-9,9-3 1,9-1-1,0-6 2,3-5 10,0-4-14,-6-7 0,-3-3 16,0-3-13,-2 0 16,0-11 4,1-9-7,-3-10 15,-2-6-31,-1-7 10,-5-4 13,0 4-21,0 0 2,-11 11-4,-6 8 2,-2 2-6,2 10 4,-2 3-18,1 4 17,8 2-36,2 3-15,8 0-40,0 1-142,4 13-97,15 5-346</inkml:trace>
  <inkml:trace contextRef="#ctx0" brushRef="#br0" timeOffset="10311.2441">16379 1475 1047,'0'0'79,"0"0"14,0 0-34,0 0-18,102-10 24,-78 10-40,-1 0 1,-7 0-26,-5 0 0,-6 0 4,-2 0-1,-1 0-1,3 0-2,4-3-5,0-11 5,2-3-34,0 0 10,-3-5 5,-2 3-6,-5-1 25,-1 0 0,0 2 0,-12-1-11,-2 3 6,0 0 5,5 2 0,2 3 5,7 2 12,0 0 41,8 1-22,12 3 0,4 5-33,3 0-3,-5 0 17,-4 11-14,-5 9 6,-5 7-9,-7 5 2,-1 7-3,0 4 1,-7-2 0,-5-7 2,5-8 1,5-9-4,2-6 1,0-3 0,16-8 5,17 0-5,14-16-2,14-10-3,5-4-120,-2-4-97,-9-1-270</inkml:trace>
  <inkml:trace contextRef="#ctx0" brushRef="#br0" timeOffset="11092.8722">17744 1042 1102,'0'0'27,"0"0"0,0 0-26,0 0 2,-89-33 97,83 33-70,4 14-14,1 5-9,1 1-2,0 2 8,0-3-13,6-2 0,3-2 7,5-4-7,2-6 11,3-1 0,11-4 18,4 0 45,-1 0-43,-2 0-5,-3 0 14,-5 0-20,-7 9-4,-1 4-16,-5 7 9,-3 4-6,-7 1-3,0 1 0,-8 0 0,-7-5 1,-4-3-2,-2-6-7,0-8-46,-4-4 23,1 0-43,-3-1-26,2-14-24,7-5-31,1-1-109,16-6-170</inkml:trace>
  <inkml:trace contextRef="#ctx0" brushRef="#br0" timeOffset="11296.6993">17780 1031 682,'0'0'244,"0"0"-108,0 0-7,0 0-49,0 0 36,0 0-96,103-39-3,-58 37-12,11 1-5,4 1 0,-3 0-109,-2 0-79,-13 7-184,-10 7-278</inkml:trace>
  <inkml:trace contextRef="#ctx0" brushRef="#br0" timeOffset="11751.8067">18250 1272 339,'0'0'700,"0"0"-609,0 0 25,0 0-62,0 0 42,0 0-55,104-3-22,-66-2-19,-6 0 0,-6-2 3,-10-2-3,-8-4-1,-7-1-30,-1-3-9,0-2-8,-6 3 10,-7-2 2,4 1 26,3-2-10,4 1 20,2-1 9,0 2 22,5 3 30,11-2-11,4 3-17,2 1 18,3 3-42,6 5 10,10 4-16,5 0 0,2 0-4,-5 13 1,-13 4 0,-13 5-7,-12 4 6,-5 7-5,-10 2 3,-18 3-5,-8-2 5,1-4-20,7-8 12,13-9-3,15-10 12,7-5 2,41 0 4,34-18-4,33-8-9,10-8-335</inkml:trace>
  <inkml:trace contextRef="#ctx0" brushRef="#br0" timeOffset="14421.7957">15926 4872 795,'0'0'129,"0"0"34,0 0-72,0 0 22,0 0-10,0 0-72,0 0 5,3 2-36,-3 8-5,0 6 4,0 9 1,0 6-1,-2-1 1,-2 1 0,-1-3-4,-1-5 4,2-3-14,1-6-15,2-5-13,1-6 21,0-2 0,0-1 21,0 0 28,5-8-23,6-4 0,4-4 8,-2 5 7,-2 3 19,-1 4-23,1 2-14,1 2 16,5 0-18,2 0 0,3 13 0,0 4 1,-3 6 6,-5 2-7,-6 1 0,-4 1 1,-4-1 3,0 0-4,-4-4 5,-7-4-3,-2-4-1,2-5-1,2-5-13,1-4 11,-5 0-81,-3 0-42,-7-4-53,0-8-171,2-5-187</inkml:trace>
  <inkml:trace contextRef="#ctx0" brushRef="#br0" timeOffset="14687.7649">15913 4930 717,'0'0'264,"0"0"-166,0 0 0,0 0-69,0 0 29,0 0-36,93-14-22,-54 14 0,-1-2-69,0 1-163,-7-1-228</inkml:trace>
  <inkml:trace contextRef="#ctx0" brushRef="#br0" timeOffset="15495.3602">16299 5023 579,'0'0'238,"0"0"-143,0 0 57,0 0-33,0 0 30,0 0-65,4-14-56,2 14-21,6 8 15,6 9-20,0 3 23,1 4-2,-1 0-14,-4 2 12,-2-2-21,-4-2 2,-2-2 6,-1-1-7,0-5-1,1-1 0,1-4 2,-4-4-2,-2-2 0,1-1 0,-2-2 8,0 0-2,0 0-3,0 0 5,0 0-7,0 0 28,0 0-28,0 0 0,0 0 22,0 0-19,0 0 1,0 0 3,0 0-6,0 0 13,0 0-15,0 0 0,0 0 9,0 0-5,0 0-4,0-2 0,0 2 1,0-3-2,1-2 1,2-1 0,2 1 3,-1-3 3,-1 2-5,3-5 5,2 2-5,-2-4 17,3-4-18,2-4 0,3-4 5,2-2 4,0 1-9,3 0 2,-4 2-1,-1 2 12,-5 5-13,-2 6 0,-4 6 9,-2 4-5,-1-1-6,0 2 2,0 0-2,0 0-7,2 0-9,-2 0-26,0 0 0,0 2-98,0 5-84,-10 6-105,-3 1-348</inkml:trace>
  <inkml:trace contextRef="#ctx0" brushRef="#br0" timeOffset="17549.5344">1468 1752 1293,'0'0'46,"0"0"-19,0 0 28,0 0-31,0 0 23,0 0-25,0 0-21,0 36 18,0 11-11,-3 16-2,-2 7 0,1 1-4,1-4 15,-1-9-17,1-12 0,3-12-8,0-14 10,0-13-4,0-5-12,0-2-11,0-9 25,4-18-10,5-14-25,-2-10 28,-2-5-4,0-8 11,8-7 3,2-2 2,12 1 26,7 6-13,5 8 2,4 10 27,3 12-41,0 9 13,-2 12-19,-4 8 2,-7 7-4,-9 3-39,-11 23-58,-13 10-112,-13 7-202</inkml:trace>
  <inkml:trace contextRef="#ctx0" brushRef="#br0" timeOffset="17857.9512">1376 2010 784,'0'0'298,"0"0"-285,0 0 34,0 0 31,0 0-30,95-5 19,-50-2-36,4-1-31,0 3 0,-4 0-3,-2-2-21,-9 7 15,-11 0-17,-7 0 21,-7 0 4,-6 0 2,-1 0 4,2 7-4,-4 10 47,3 5 22,-3 7-18,0 4-15,0 2-14,0-3-21,-3-3 2,-3-5-4,5-3-22,1-5-73,0-10-210,0-6-302</inkml:trace>
  <inkml:trace contextRef="#ctx0" brushRef="#br0" timeOffset="18010.6016">1814 1780 1237,'0'0'38,"0"0"12,0 0-50,82-32-16,-54 44-89,-4 16-271</inkml:trace>
  <inkml:trace contextRef="#ctx0" brushRef="#br0" timeOffset="18389.6045">2060 2056 1410,'0'0'115,"0"0"-86,0 0-20,0 0 0,0 0-18,0 0 3,2 57-2,-17-18-37,-4-6-97,8-8-32,5-8 7,6-10 61,0-7 73,7-10 33,16-16 56,3-8 59,2-1 34,0-2 21,2 2-59,-3 4-41,-4 8-2,-8 9-21,-4 8-2,-8 6-25,-2 0-20,1 1 0,1 18-11,0 9 11,-2 4 5,1 3-2,-2-1-6,1-3-11,3 2-50,1-5-9,7-3-51,7-5-84,5-11-66,12-6-226</inkml:trace>
  <inkml:trace contextRef="#ctx0" brushRef="#br0" timeOffset="18795.2913">2697 2040 821,'0'0'90,"0"0"36,0 0-33,-87-48-51,44 48-3,3 22-39,7 8 3,9 7-3,13 3-2,11-1-7,0-5-2,4-6-27,11-11 31,4-9-20,2-8 27,3-5 1,3-22 4,1-7 22,2-12-8,1-5 24,2-6 11,-3-2-4,0-4-8,-2-7-8,-6 6-22,-5 7 42,-5 19-21,-10 18 33,0 13 3,-2 7-36,0 14-33,-9 25-10,-7 19 10,0 13 9,1 7-9,4-2 0,5-5 6,5-9-6,1-6-2,0-11 2,0-5-47,0-9-74,7-11-169,4-11-145</inkml:trace>
  <inkml:trace contextRef="#ctx0" brushRef="#br0" timeOffset="20031.0804">3859 1995 745,'0'0'241,"0"0"-56,0 0-43,0 0-53,0 0-44,0 0-24,61 17-19,-38 19 6,-7 5 29,-7-1-36,-3 0 3,3-8-4,-2-6 3,2-7-6,3-9 3,5-9 0,1-1-2,1-8 13,5-19-10,-5-7 11,-1-5 6,-5-6 15,-4 0-20,-4 3-7,-5 8-3,0 10-3,0 15-15,0 6-34,3 3-47,7 7-173,4 12-154,5 0-276</inkml:trace>
  <inkml:trace contextRef="#ctx0" brushRef="#br0" timeOffset="20301.3414">4353 2092 1134,'0'0'36,"0"0"67,0 0-95,0 0-8,-21 72-6,6-28 6,5 2-2,7-6 2,3-7-46,1-11-34,17-11 18,4-11 39,0 0 23,3-19 22,-5-11 68,-6-7-5,-8-3-12,-6-6-29,0 0-44,-14 2-6,-12 9-73,-6 15-32,-2 16 28,1 4-123,9 4-57,11 9-148</inkml:trace>
  <inkml:trace contextRef="#ctx0" brushRef="#br0" timeOffset="20574.7533">4642 1861 870,'0'0'306,"0"0"-140,0 0-5,0 0-86,0 0-28,0 0-47,6 28 0,-19 34 13,-4 7 1,1 3 5,1-4-19,0-6 0,6-8-9,4-13 9,5-9-33,0-11-55,5-11-75,12-10-51,5-10-152,3-21-152</inkml:trace>
  <inkml:trace contextRef="#ctx0" brushRef="#br0" timeOffset="20806.0951">4778 1909 134,'0'0'740,"0"0"-582,0 0 25,0 0-33,0 0-85,0 0-46,11 11 1,-11 28 52,-4 8-32,-6 6-2,-3 0-12,-1 1-19,3-5-1,3-5-6,5-7-11,3-7-4,0-10-85,0-6-8,0-10-121,0-4-40,1-1-60,7-19-186</inkml:trace>
  <inkml:trace contextRef="#ctx0" brushRef="#br0" timeOffset="20987.5754">4735 2185 921,'0'0'199,"0"0"-94,0 0-19,0 0-45,0 0-12,88-26-29,-32 22-1,10-6-146,7-4-546</inkml:trace>
  <inkml:trace contextRef="#ctx0" brushRef="#br0" timeOffset="22642.8226">5195 2291 1137,'0'0'72,"0"0"112,0 0-118,0 0-48,0 0 16,-82-64-34,48 78-9,0 14 3,4 8 3,8 4 0,11 1-15,7-4-29,4-10-1,4-10-38,16-11 43,3-6 41,2-6 2,1-22 11,2-7 7,-2 0-6,-2-2 59,-5 7-30,-4 6-5,-6 9 15,-6 7-26,-3 5 2,0 3-27,0 0-8,3 17 2,3 10-15,3 7 15,4 2-8,5 0-49,4-4-57,8-7 16,5-9-59,5-13-4,3-3 24,2-19 101,0-10 42,-12-7 82,-3 2 57,-8 0 7,-10 4-48,-6 2 41,-6 4-99,0 10-10,-6 3-16,-15 11-14,1 2-35,-5 21 13,6 6-15,7 3-1,7-1-50,5-1 11,0-7-24,11-8 22,5-10 37,-1-5 25,1 0 17,-2-9 87,-1-8 5,-2-3-13,-1 2-2,-1 0-32,-5 5-12,1 4-12,-5 2 1,0 6 11,0 1-12,0 0-16,0 3-5,3 19-25,3 19 25,-1 15 0,2 18 0,-7 15 29,0 9-17,-18 6 21,-12-5 1,-4-9-6,1-16 1,6-20-7,6-16-13,9-15 9,5-10-17,0-13-1,-7 0 6,-1-19-6,-4-12-13,1-10-26,10-8 11,8-5 23,0-5-10,17 0 15,14-1-2,9 4 6,8 3 6,6-1-8,1-1 4,3-3 16,0 2-20,-3 1 12,-7 3-2,-9 5-1,-15 4 12,-11 10-21,-13 7-2,0 15 1,-13 11-1,-8 0-21,-9 23 8,0 9 13,6 7-2,8 2 2,10-3 0,6-4-1,0-7 2,21-4-2,9-8 1,9-10-27,8-5-122,3 0-200</inkml:trace>
  <inkml:trace contextRef="#ctx0" brushRef="#br0" timeOffset="23773.4854">6511 2348 663,'0'0'285,"0"0"-160,0 0 18,0 0-103,109-43-9,-73 45-8,-1 15-1,-6 4 8,-11 4-25,-5 7-2,-10 3 9,-3 3-10,0-3-4,-16-6 2,2-7-4,4-10 2,2-7-21,4-5 23,3 0 8,1-7 20,0-8 0,0-2 8,0 0-1,0 0-12,0 2-23,3 1 0,-2 5-2,0 0 8,1 2-8,-2 1 2,4-1 0,-1 0-7,6-3 6,2-2 0,4-3-6,-2-2 12,-3 3-5,-6-4 7,-4 0 1,0-2 31,-18 1-39,-11 2-7,-2 9 5,-2 8-15,0 0 10,2 18-3,4 11 10,8 5-7,8 2 7,10 0-3,1-5-7,4-3 3,14-5 0,3-9-11,5-8 10,2-6-3,0 0 10,2-15-10,-2-12 8,-4-6-16,-3-7 19,-6-5 1,1-8 6,-2-10 27,2-8-25,-2-5-1,-2 7 34,-5 13-38,-4 16 25,-2 20-8,-1 11-20,0 9 2,0 9-3,0 25-24,0 15 17,-7 14 14,-2 7-7,2-3 0,7-1 1,0-6-8,0-3 7,0-5-33,0-7-18,3-6-63,6-12-31,5-12-46,3-13-109,-1-2-8</inkml:trace>
  <inkml:trace contextRef="#ctx0" brushRef="#br0" timeOffset="24914.192">6972 2386 536,'0'0'174,"0"0"16,43-78-58,-26 63-30,2 5 17,1 5-37,3 5-25,1 0-39,-2 19-14,-5 8 5,-5 5-9,-9 6 0,-3 3-1,-5 0 1,-16-3-3,-2-7-46,0-11-62,7-9 26,7-11-19,5-5 84,4-21 20,7-10 21,15-6 30,8-4 8,3 2 4,3 5-6,-4 6-43,-4 6-11,-2 9-1,-2 9-2,-4 5-27,2 4-11,-6 0-18,-3 14 35,-5 6-8,-8 6 18,0 5 7,-2 7 4,-17 3 0,1 1 0,2-3 4,11-7-10,5-8 6,8-10-9,14-6 5,3-8 2,-2 0 2,-4-12 0,-8-13 1,-1-5-6,-8-3-20,-2-4-28,0 4 3,-5 0-26,2 6 10,3 8 49,0 5 17,6 3 39,9 6 7,1 2 15,0 3 39,-2 0-46,-2 0-9,3 0-27,-1 3-14,2 5 13,0 1-17,-4 1 0,-1-2 2,-2 3-1,-3-5-1,0 3 0,-3-4 2,-3 1-11,0 0 5,0-1-7,0-3 9,0-1-14,0 0 0,0-1 14,0 0 2,0 0 37,0-4-25,0-1-1,0 0 18,0 1-17,0 1 6,0 3-8,0-3-8,0 3 26,0 0-28,0 0 14,0 0 14,0 0-19,0 0 1,0 0-10,0 10 1,0 19 0,0 19 3,1 18 18,-1 14 9,0 12 20,0 4-13,0-4 15,0-10-26,0-12 22,0-15-47,-6-12 0,-1-12 1,2-14-3,1-6 0,2-11-11,-2 0-38,2-17 47,-2-16-59,-1-12-9,4-12 24,1-14-52,0-10-13,9-6 23,4 2 21,5 6 53,0 8 14,8 11 38,0 7 22,6 12-5,2 5 33,0 8-41,6 6-26,-4 6 12,-4 7-33,-7 9 0,-5 0 2,-4 16 1,-4 15-3,-10 8 0,-2 10 0,-5-2 2,-23 0-2,-5-6 0,-5-10-4,-1-9-70,1-9-31,2-6-65,8-7-121,10-4-112</inkml:trace>
  <inkml:trace contextRef="#ctx0" brushRef="#br0" timeOffset="26918.2712">8900 2384 1140,'0'0'94,"0"0"56,32-76-61,-32 62-16,-9 5-39,-17 7-19,-9 2-15,-4 13-12,-3 17 11,2 8 1,9 4-4,6 2-1,11-6-16,7-11 14,7-8-39,0-14 12,2-5 17,19-2 17,9-22-2,4-8 2,4-6 0,-1-1 12,-6 4-8,-3 4 12,-10 10 23,-10 9-22,-4 9 6,-4 3-9,0 3-14,0 18 0,0 6-9,4 7 9,0 2 0,2-3 1,0-1-3,0-7 2,0-6-26,1-6-40,5-4-80,5-9-25,10 0-40,5-19-67,7-11 15,0-6 263,-3-5 78,-4-1 85,-6 4-52,-10 7-6,-10 10 19,-6 8-1,0 10-58,-10 3-34,-8 1-25,-2 20-7,4 9 6,3 4-5,7 4 4,6 0-3,0-4 3,0-5-4,9-8-11,5-8-17,6-7-51,4-6 43,4-3-59,2-19-1,-2-6 16,-2-2 46,-4 3 34,-7 3 34,-4 5-32,-6 2-2,-5 2 1,0 6-1,0-1-3,0 1 3,0 1 19,0 1 66,8 1 2,4 3-15,7 3 3,6 0-4,2 9-16,3 12-24,-2 7-7,-10 6 12,-4 5-33,-12 3-3,-2 0 1,-2-3 1,-18-6-4,-2-11-46,4-8-37,-1-10 12,10-4-21,9-14 94,0-14 7,4-9 33,17-4-4,3-2 12,4 4-15,1 2 9,-5 5-42,5 9-11,0 8-65,-1 3-66,3 5-125,1 5 26,-6 2 1,-4 0 183,-8 0 57,-6 0 159,-7 5 20,-1 2-54,0 6 31,-15 6-50,-4 4-36,-2 8-14,2 4-44,2 5-4,8-4 0,5-2-7,4-6 9,0-11-10,7-7 0,11-7 4,0-3-3,3-7 10,0-14-8,-2-8-2,1-5 4,-4-2-5,-1-2-11,-6 1-7,-4 5-63,-5 9 7,0 8 1,-11 7 21,-3 3 12,1 5 7,7 0 33,6 0 2,0-2 6,6 0 62,18-1-10,9-1-21,3-1 14,0-3-8,-4 4-1,2-1 8,-1 2-19,2 3-4,0-4-20,-3 1-6,-8 2-1,-13-2-2,-7 2-29,-4-1 9,-6 2-40,-18 0-41,-7 0 26,1 0 22,7 9 50,11 2-4,9 3 7,3 5 32,0 3 14,12 4 10,3 4 21,-7 3-25,-8 3 7,0-1-52,-5-2-1,-17-3 10,1-6-15,-1-7-2,12-7-14,3-7-63,7-3 12,0-6 43,17-12 22,9-3 1,1-3 12,-1 1 34,-5 4-4,-2-1-1,-4 1-3,4-3-34,2-1-4,2-1-1,5 3-40,-1 1 25,-1 6 11,-3 1 5,-8 5 3,-9 4-3,-6 4 6,0 0 18,0 0-24,-11 12-4,4 15 4,2 7 12,5 10 39,0 4-19,0 2 35,6-2-13,-4-6-37,-2-1-1,0-7-10,-6-6-4,-7-5 1,-7-7-3,-5-5-14,-10-7-40,-6-4-60,-9 0-85,-7-6-341</inkml:trace>
  <inkml:trace contextRef="#ctx0" brushRef="#br0" timeOffset="28499.432">2058 3527 1104,'0'0'31,"0"0"16,0 0 24,83-64-2,-25 32-13,6-4-7,-6-4 34,-11 4-34,-15 3-8,-17 3-14,-10 5-22,-5 3 33,-3 1-38,-21 9-1,-15 9-5,-10 3-23,-7 19 10,3 19 6,8 12 13,14 8-15,16-2 15,12-3-16,3-8-9,6-6-30,18-6 8,5-9-85,9-10-6,14-11 38,2-3-32,9-16 23,-1-10 95,-1-7 14,-7 1 62,-11 1 34,-15 1-4,-17 5-1,-8 2-36,-3 8-15,-15 5-9,-15 10-31,2 0-19,-4 20 5,4 8 8,9 2-6,5 1 11,9-4-14,5-7 1,5-6-26,11-8 13,1-4 23,-4-2 4,1-2 9,-5-13-9,0-1 0,-1-1 8,2 6-5,-4 3-2,0 6-1,0 2-13,4 0 10,4 16-14,0 4 1,-6 4 0,4 4-4,-5-3 0,-1-4 11,3-5-42,3-9-20,9-7-75,6 0-2,6-22 12,4-6 136,-7-2 4,-2 2 189,-10 1-63,-6 4 41,-7 3-105,-5 7-15,0 7-12,-2 6-39,-8 0-6,-1 14-8,4 5 13,5 5-9,2 1-8,6-1 0,14-2 1,6-8-36,5-7 37,4-7-2,5 0-9,-1-24 21,-3-9-13,3-7 19,-5-9 6,0-1 35,-10 0 20,-4 1 6,-10 3-46,-8 7 25,-2 10-45,0 9 12,-17 15-6,1 5-7,-3 16-23,-1 15 9,10 11 14,6 7-10,4 2 9,0 2-1,4-4 1,9-3-2,0-6 3,-1-7-31,0-8-27,-2-10 22,-2-10-6,3-5-10,-3-6 31,-2-14 5,1-9 16,3 3 26,2-2 41,-2 6 8,2 6-3,0 7-17,-6 3-16,0 6-19,-4 0-17,4 17-3,-4 8 0,-2 8 9,0 3-9,0-2 0,0-2 0,2-5 0,11-7 0,10-6-57,8-10-59,14-4-123,10-14-363</inkml:trace>
  <inkml:trace contextRef="#ctx0" brushRef="#br0" timeOffset="29774.3728">4223 3716 308,'0'0'96,"0"0"-58,0 0 36,0 0 32,0 0 29,0 0-12,24-53-21,-2 36-20,5-8 20,6-4-18,0-3-2,-5-3 9,-7 1-35,-8-1-25,-8 1 5,-2-4-31,-3-1-1,-6 6 6,-9 6-10,-6 10-8,-4 12-22,-3 5-10,-2 9 23,-2 13-18,4 3 19,11 1 13,10-7-26,7-2 12,6-6-1,24-7 12,10 1 6,8 2 0,-2 1 0,-7 6 31,-1 3-23,-12 4-1,-10 7 5,-5 3-12,-7 2 7,-4 2-7,0-5 0,0-5 0,0-5 3,0-9-6,15-7 0,6-4 3,7-1-5,2-16 5,4-5 0,-2-2 19,-10-2-5,-1-3 6,-9 0-1,-6 1-18,-5 7 4,-1 6-5,0 9-3,0 6-6,-6 0-28,-2 17-10,-1 13 36,2 9 8,7 4-3,0 2-7,7-7-23,10-9 19,6-10-9,7-11 11,4-8 11,2-5 4,0-20-1,1-9 1,0-6 0,3-3-2,-7 3 5,-8 4-3,-9 5 8,-10 6-7,-6 6-1,0 12-2,-17 7-59,-5 0-22,-2 21 38,10 6 43,7 0-3,7 5 5,0-3 4,6 0-3,4-3 18,1-4 57,-1-3-16,-4-2 1,-1 0-16,-5 0-23,0 2-10,0-1-12,-11-2-28,-5-6-82,3-6-64,8-4-86,5-4 48,0-18 53,15-11 159,12-6 237,4 0-59,0 2-41,-1 8-46,-3 9-2,-6 9-10,-6 8-37,0 3-13,-3 8-29,-1 18 0,0 6 13,-5 8-12,-2 1 2,-2-4-2,1-2 3,0-6-8,-1-10 4,-1-5-7,-1-7-39,0-7-130,-1 0-145,-13-9-96</inkml:trace>
  <inkml:trace contextRef="#ctx0" brushRef="#br0" timeOffset="29903.318">5279 3405 762,'0'0'319,"27"-74"-274,-17 50 2,1 11-47,1 13-58,4 0-152,0 10-355</inkml:trace>
  <inkml:trace contextRef="#ctx0" brushRef="#br0" timeOffset="30389.2973">5412 3496 552,'0'0'283,"0"0"-281,0 0 9,0 0 20,0 0 57,-26 99-18,43-73-25,4-1 8,-3-3 32,-2 0-11,-4-4-8,-10 1-27,-2 0-32,-8 1 1,-19-1-8,-10-2-37,3-8-135,2-9-66,17-3-93,15-24-53,2-12 384,26-7 114,8-2 228,4-2-120,2 5-79,-2 4-83,-1 2-38,-5 5-11,-2 1-4,-5-1-14,-4 0 3,0 0-11,-4 4 14,-3 2 1,-4 8 19,-1 6 49,-8 4 30,-3 8 3,0 2-52,0 5-36,-3 25-13,-12 19 0,-6 11 1,2 5 3,1-3 1,6-4 4,6-5-9,3-4-3,3-8-9,0-8-29,0-11-77,0-8-66,0-10-52,-4-4-180</inkml:trace>
  <inkml:trace contextRef="#ctx0" brushRef="#br0" timeOffset="30534.0917">5540 3595 369,'0'0'745,"0"0"-729,0 0 11,102-53-17,-70 50-20,5 3-46,-1 0-216,0 0-453</inkml:trace>
  <inkml:trace contextRef="#ctx0" brushRef="#br0" timeOffset="31154.1261">6022 3540 941,'0'0'68,"0"0"-10,0 0-42,-104-14 13,71 22-10,3 11-7,6 3-12,6 4 0,10-1-11,6-2 1,2-2-25,0-3 8,0-2 7,5-2 20,0-2 0,1 1 1,6-1 22,0-4-12,4-3 3,4-5 6,3 0-16,-1 0 8,-5-12-12,-2-3 0,-7-6 15,-8-3-12,0-6 8,0-2-11,0 2 0,-5 4-29,-7 7-8,-1 6-12,-5 6 26,1 5-25,-2 2 20,1 0 15,6 0 10,5 3 3,7-1 0,0-1 5,0 1 40,16-2-5,8 1 26,6 6-12,3 2-7,5 0-13,-2 7 11,-2-1-19,-4 4 22,-4 3-42,-8 1-3,-5-1 13,-10 3-14,-3-4-4,0-1 2,-6-7 0,-8-6-13,3-4-11,3-3-8,4-3 32,4-19 13,0-5 20,13-5 9,8 1-8,3 1 25,-2 4-32,-1 5-5,0 4-22,5 4-3,2 1-136,-3 3-327</inkml:trace>
  <inkml:trace contextRef="#ctx0" brushRef="#br0" timeOffset="31897.3311">6500 3559 531,'0'0'282,"0"0"-133,0 0-36,0 0-75,0 0 47,0 0-46,-1-50-24,5 39-9,7-2-3,4 1 25,7-2-1,7 1 24,7 3 18,2 4-39,-5 6 11,0 0-10,-11 15-20,-5 13 4,-14 9-15,-3 9 0,-15 4 21,-12 1-19,-3-1 2,3-7-4,8-5 3,10-10-8,7-3-4,2-3-71,6-3-86,12-2-184</inkml:trace>
  <inkml:trace contextRef="#ctx0" brushRef="#br0" timeOffset="32063.8396">6641 4130 1188,'0'0'394,"0"0"-383,0 0 40,0 0-51,0 0-10,0 0-57,3-28-212,-1 28-405</inkml:trace>
  <inkml:trace contextRef="#ctx0" brushRef="#br0" timeOffset="32797.0956">3325 4275 1042,'0'0'108,"0"0"-102,98-9 37,7 1 84,47-3 23,39-7-59,33-4-28,22-5 5,1 1-45,-8 4 0,-14 2 28,-27 3-37,-27 4 1,-38 5-13,-35 5 2,-34 3-4,-27 0 0,-19 0-14,-16-1 9,-2 1-47,0 0-19,-12 0-26,-13 0-43,-11 0-40,-12 0 6,-7 0-23,-5 0-74,0 0-203</inkml:trace>
  <inkml:trace contextRef="#ctx0" brushRef="#br0" timeOffset="33159.4748">3592 4342 615,'0'0'124,"-88"17"62,73-13-26,10-3 2,5-1 35,17 0-85,37 0-30,41 0-8,51 0-20,35-11 9,33-6-31,21-1-7,5-4 18,11 1-20,-13-4 2,-16 2-9,-27 3-9,-39 4 2,-41 5-9,-45 9 0,-30 1-5,-26 1 5,-14 0-18,0 0-32,0 0-16,0-2 20,-5 2-43,-14-2-69,-11-5-132,-10-8-355</inkml:trace>
  <inkml:trace contextRef="#ctx0" brushRef="#br0" timeOffset="36415.2297">13326 2576 1121,'0'0'21,"94"-17"-17,-46 17 1,-9 0-4,-9 0-1,-14 0 0,-6 2-87,-5 4-139,-4-6-236</inkml:trace>
  <inkml:trace contextRef="#ctx0" brushRef="#br0" timeOffset="36615.3865">13417 2472 1221,'0'0'120,"0"0"-55,0 0-56,0 0 1,0 0-1,0 0 33,-58 104-15,49-68-27,4-2 14,2-3-14,0-3-52,0-6-125,3-6-165</inkml:trace>
  <inkml:trace contextRef="#ctx0" brushRef="#br0" timeOffset="36961.0958">14591 2525 596,'0'0'154,"0"0"56,0 0-111,0 0 9,0 0 7,0 0-36,26 1-48,0 0-31,11-1-8,17 0-85,6 0-230,1-9-556</inkml:trace>
  <inkml:trace contextRef="#ctx0" brushRef="#br0" timeOffset="37359.0891">15531 2561 780,'0'0'85,"0"0"35,0 0-43,0 0 47,0 0-60,0 0-9,53-2 9,-18-1-58,0 2 4,-3-2-10,-8 0-57,-8 1-71,-10-3-110,-6 2-110</inkml:trace>
  <inkml:trace contextRef="#ctx0" brushRef="#br0" timeOffset="37523.3387">15620 2508 862,'0'0'235,"0"0"-80,0 0-45,0 0-18,0 0-34,0 0-27,0 0-31,1 19 0,9 6 1,1 1-1,1-1-1,2-2-89,-1-3-183,6-8-273</inkml:trace>
  <inkml:trace contextRef="#ctx0" brushRef="#br0" timeOffset="37795.2399">16346 2606 608,'0'0'52,"0"0"35,0 0-7,0 0 24,0 0 10,0 0 14,21-1-18,6 1-37,9 0-8,9-2-51,2 1-14,-5 0 0,-9-1-150,-9 1-109,-6-2-267</inkml:trace>
  <inkml:trace contextRef="#ctx0" brushRef="#br0" timeOffset="38186.3476">17418 2587 503,'0'0'187,"0"0"43,0 0-77,0 0-66,0 0-15,107 0-42,-70 0-23,-4 0-7,-6 0-9,-5 0-79,-7 0-62,0 0-157,-3 0-154</inkml:trace>
  <inkml:trace contextRef="#ctx0" brushRef="#br0" timeOffset="38363.8112">17628 2544 1071,'0'0'98,"0"0"13,0 0-92,0 0-14,0 0 25,0 0-15,-2 53 10,11-29-4,2 1-21,-1-4-9,-5 0-150,-2-7-169,2-4-523</inkml:trace>
  <inkml:trace contextRef="#ctx0" brushRef="#br0" timeOffset="38710.113">18653 2660 242,'0'0'245,"0"0"-245,0 0-13,0 0 13,0 0 11,0 0 51,40-9 13,-34 9-23,4 0 41,1 0 61,9 0-27,7 0-26,8 0-33,7 0-33,5 0-25,1 0-10,0 0-86,-6 0-7,-13 0-160,-12 0-78,-8 0-18</inkml:trace>
  <inkml:trace contextRef="#ctx0" brushRef="#br0" timeOffset="39147.6064">18821 2561 620,'0'0'339,"0"0"-213,0 0-13,0 0-38,0 0 29,0 0-96,33 41-6,-9-9 32,-5-3-33,-5-3-1,-14-1-44,-3-6-237,-24-5-431</inkml:trace>
  <inkml:trace contextRef="#ctx0" brushRef="#br0" timeOffset="39834.9693">18809 2699 656,'0'0'105,"0"0"-50,0 0-19,0 0 20,0 0-7,0 0-49,21-2 0,-47 2-26,-2 0-9,5 0 21,7-3 14,13-4 54,3-5 52,0 0 49,16 0-49,6-1-3,5 5-32,-2 2-27,-5 3-3,-3 3-39,-6 0 9,-4 3-21,-1 11 10,-6 5-13,0-2-23,-15 1-38,-13-3-8,-5-4-10,3-8 11,10-3 79,9 0 4,9 0 2,2-14 110,4-1-1,16-2-39,4 2-13,2 1-38,-2 6 30,-1 4-50,-4 4 1,-8 0-4,-5 0-2,-6 7-10,0 10-27,-17 2-31,-9 1 20,-6-4-94,6-5-36,7-3-7,15-5-145</inkml:trace>
  <inkml:trace contextRef="#ctx0" brushRef="#br0" timeOffset="40099.665">18808 2864 432,'0'0'203,"0"0"-108,0 0 82,0 0-10,0 0-9,0 0 20,42 0-100,5 0-50,16 0-12,9 2-16,-1 2-46,-10-3-186,-14-1-319</inkml:trace>
  <inkml:trace contextRef="#ctx0" brushRef="#br0" timeOffset="41514.9104">13214 3291 450,'0'0'227,"0"0"-65,0 0-14,0 0-57,0 0-6,0 0-35,-3-3-21,-4 3 12,-5 13-18,-9 7 34,-6 3-9,-3 7-28,-1-1 16,7-2-34,3-1-1,9-9 12,5-3-9,4-5-3,1-5-1,1-2 5,1-2-2,-2 0-3,2 0 0,0 0 22,0-10-20,0-6 3,0-1-3,0-3 0,3 0 7,8 0-9,-2 1 0,-3 3 23,-2 2-8,1 7 25,-4 2 1,-1 2-14,0 2 21,1 1-32,1 0-5,1 0 25,1 0-36,5 0 19,8 4-6,4 8-9,4-1 25,0 2-29,2-3 0,3 5-10,8 5-39,15 6-85,7 2-228,-2 5-484</inkml:trace>
  <inkml:trace contextRef="#ctx0" brushRef="#br0" timeOffset="42846.9476">13180 2610 273,'0'0'8,"0"0"6,0 0-3,0 0 39,0 0 10,0 0-24,0 0-25,1-5 39,-1 5-1,0 0 9,1-2 15,1 2-8,-2-1 10,3 0-14,0-2-7,5 2 4,4-3-20,3 4-13,4 0 2,5 0-14,0 0 0,14-1-13,7-4-20,3-4-143,1-5-545</inkml:trace>
  <inkml:trace contextRef="#ctx0" brushRef="#br0" timeOffset="44170.3046">12170 3335 1291,'0'0'109,"0"0"-10,0 0-60,0 0-28,0 0-11,0 0-7,0 90 7,0-35 15,0-4-12,0-1-3,0-10 0,0-6-2,3-15-26,10-11-71,3-8-84,3-12-5,5-20-280</inkml:trace>
  <inkml:trace contextRef="#ctx0" brushRef="#br0" timeOffset="44493.0096">12316 3130 869,'0'0'144,"0"0"-45,0 0-51,0 0 21,0 0-24,0 0-41,-4-13-4,-4 26 0,-3 6-3,-6 0 5,-5-5-4,1-3-10,6-5-11,5-6 19,5 0 8,5-6 60,0-11 62,0-4-44,0 1-9,9 1-11,1 1-20,1 7-3,1 1-39,0 6 0,0 2-10,6 2-26,2 3-102,-1 12-138,-5-1-315</inkml:trace>
  <inkml:trace contextRef="#ctx0" brushRef="#br0" timeOffset="46201.4546">13948 2651 628,'0'0'322,"0"0"-269,0 0 22,0 0-6,0 0-4,0 0 4,0 0 11,52-69-43,-37 72-14,9 19-23,4 5 0,1 4 8,-6-2-6,-7-2-2,-6 1 1,-1-5 1,-5-1 0,1-7-2,-1-5 0,1-4 0,4-6 5,4 0-5,5 0 12,3-10 2,0-9 9,-2-6-15,-6-3-3,-3-5 22,-3-2-22,-7-5-5,0 3 0,0 1-9,-2 8 7,-11 7-15,-2 6-16,-4 7 33,-5 8-32,3 0 22,-3 2 2,3 14 8,6 1-4,4 2 2,8 1 2,3-2-1,0-1 3,10-4-2,12-4 4,7-3-3,4-2 7,-2-4-8,-3 0-12,-6 0-73,-9 0-95,-3 0-101,-7 0-203</inkml:trace>
  <inkml:trace contextRef="#ctx0" brushRef="#br0" timeOffset="46556.6055">14446 2877 1204,'0'0'122,"0"0"-9,0 0-95,0 0 18,0 0 48,0 0-34,0 71-2,0-44-19,0 1-23,0-1 4,0-1-10,0-2 0,-1-1 0,-1-5 4,1-7-5,1-2 1,0-5-9,0-3-8,0-1-46,0 0-30,0 0-3,0-14-162,1-9-250</inkml:trace>
  <inkml:trace contextRef="#ctx0" brushRef="#br0" timeOffset="47506.7637">16030 2689 506,'0'0'153,"0"0"0,0 0 28,0 0-62,0 0 0,0 0-18,8-9-33,5 23-12,5 8-53,4 6 2,-4 5 26,-1 3-31,-4-5 8,-1 0-8,0-1 7,-2-10-8,4-3 1,-1-4 0,4-8 7,4-3 1,6-2-7,4 0 5,0-14-3,-1-3 7,-5-3-10,-4-3 0,-10-3 10,-1-3-3,-7 1-6,-3 2-1,0-1 1,-6 10-10,-6 3-7,2 7-7,-1 5 22,4 2-25,-2 0 17,-4 0 4,0 9 5,1 3-4,-1-2 4,3-1 0,-1-1-2,7-4 6,2-1-4,2 1 0,9 2-30,22 2 20,14 3-93,7 1-49,-5-1-54,-11 0-128</inkml:trace>
  <inkml:trace contextRef="#ctx0" brushRef="#br0" timeOffset="47865.6275">16491 3003 755,'0'0'89,"0"0"23,0 0-72,0 0 45,0 0 32,0 0-18,-41-30-24,41 20-23,8 3-8,6 1-13,2 4-10,-2 2-16,-2 0 1,1 5-6,-2 10-3,-5 5-7,-6 4 8,0-1-25,-6-2-9,-13-1-11,2-5 33,0-5-27,4-2 39,8-7-5,5-1 14,0 0 10,2 0 49,28 0-1,22-14-30,18-2-35,13-1-76,-5-3-181,-7 0-422</inkml:trace>
  <inkml:trace contextRef="#ctx0" brushRef="#br0" timeOffset="48714.365">18028 2769 748,'0'0'171,"0"0"3,0 0-65,0 0-13,0 0 8,0 0-67,68-19-29,-53 48-8,1 5 4,-7 2-1,0-4-3,-4-2 0,2-7-2,2-4 8,3-5-6,6-6 0,4-8 0,3 0-7,0-2 7,-3-18 0,-4-4 10,-8-7-10,-4-5 7,-6-4-7,0-1-6,0 4-4,0 6-3,-9 9-6,-1 8 1,0 5-4,0 8 9,3 1-10,-2 0 18,3 7-5,2 8 10,1 3 0,3 1-1,0-2 3,0 0-1,3 0-1,9-3 2,6-2-4,7-2 2,6-3-44,6 0-93,2-2-101,-2-1-101</inkml:trace>
  <inkml:trace contextRef="#ctx0" brushRef="#br0" timeOffset="49253.9857">18493 3033 473,'0'0'367,"0"0"-300,0 0 44,0 0-65,0 0 58,0 0-21,0-24-52,6 18 55,1 1-50,-1 4 8,2 1-4,-1 0-28,1 0-12,4 7-2,-1 9 2,-1 1-13,-6 1-2,-4 0-46,0-1-11,-6-1-29,-11-2-9,0-6-20,-1-2-22,7-3 58,5-3 56,6 0 38,0 0 132,0-5-8,0-3-17,5 2-28,1 1-7,1 1-5,1 2-47,2 2-2,1 0 0,2 0-14,-2 9 4,-2 2-2,-3 1-5,-6 3 21,0-1-21,0 0-1,-11 2 4,-6-2-2,-6-4-3,-6-1 1,3-5-25,-1-2 16,6-2-65,1 0-5,3-8-35,7-8-150,4-4-366</inkml:trace>
  <inkml:trace contextRef="#ctx0" brushRef="#br0" timeOffset="54692.3934">3110 5880 483,'0'0'0,"0"0"-346</inkml:trace>
  <inkml:trace contextRef="#ctx0" brushRef="#br0" timeOffset="55186.4177">2809 5757 853,'0'0'142,"0"0"-37,60-80 12,-40 62-16,-3 5 31,-4 7-97,-1 6 6,9 4-24,6 22-15,6 11 10,-2 13-12,-10 9 0,-5 3 3,-10 1-2,-4-6-1,4-10 0,1-10 2,4-12-9,6-8 3,6-10 4,7-7 2,10-2 4,1-20-6,-1-9 10,-4-7-7,-12-8 17,-8-9-18,-9-7 6,-7-2-4,0 2-4,-7 8-2,-13 13-4,4 16-7,-2 13 10,-1 12-15,1 0 13,-5 23-14,3 10 21,3 1-2,9-3 2,8-3-1,0-8 5,3-2-6,13-6 0,4-3 9,7-4-8,4-2-2,7-3-7,-1 3-97,1 3-108,-4 8-100,-7 2-131</inkml:trace>
  <inkml:trace contextRef="#ctx0" brushRef="#br0" timeOffset="55458.1652">3523 6132 1269,'0'0'103,"0"0"-14,0 0-27,0 0-4,0 0 32,6 81-38,-4-36-21,-2 4 11,0 4-38,0-5-4,0-3 0,-2-9 6,-6-8-15,3-11-28,-1-6-60,3-11-31,3 0-113,0-23-8,16-10-180</inkml:trace>
  <inkml:trace contextRef="#ctx0" brushRef="#br0" timeOffset="55758.9984">3871 6096 881,'0'0'413,"0"0"-333,0 0 19,0 0-35,0 0 26,0 0-35,77-23-25,-60 23-30,4 0 0,-5 0 15,-4 2-15,-6 0 0,0 0 0,2-2-5,0 0 0,6 0-64,4 0-55,0 0-37,-2 5-76,-2 3-65,-6 3-116</inkml:trace>
  <inkml:trace contextRef="#ctx0" brushRef="#br0" timeOffset="55927.7484">3869 6244 960,'0'0'94,"0"0"88,0 0-74,0 0 32,0 0-35,0 0-65,35 0-15,1 0-25,7 0-33,3 0-82,0 0-188,-2-4-341</inkml:trace>
  <inkml:trace contextRef="#ctx0" brushRef="#br0" timeOffset="64496.6265">14050 6 402,'0'0'0,"0"0"-100,0 0-202</inkml:trace>
  <inkml:trace contextRef="#ctx0" brushRef="#br0" timeOffset="64979.5814">13891 6 961,'0'0'235,"0"0"-60,0 0-99,0 0-64,0 0-3,0 0 8,0 0-10,0 3 13,0 22-1,-10 10-15,-5 11 2,3-1-6,0 4 4,6-5-7,6-3 6,0-4-3,0-7 2,9-5 2,0-8-8,-1-5 4,-4-7 0,-2-5-9,-1 0 9,-1 0 0,0 0 7,0 0-3,0 0 8,0-4-12,0 0 1,0 0 8,0 2-8,0 1-1,0-2 5,0 2-3,0-2-1,0 1-1,0 0-19,0 0 18,0-4-61,0 1 4,0 1-63,0-1-46,0 2-35,2 3-75,-1 0-142</inkml:trace>
  <inkml:trace contextRef="#ctx0" brushRef="#br0" timeOffset="65050.0959">13872 381 287,'0'0'0</inkml:trace>
  <inkml:trace contextRef="#ctx0" brushRef="#br0" timeOffset="66029.3311">13923 193 1151,'0'0'190,"0"0"-149,0 0 26,0 0-64,0 0 63,0 0-30,0 59-7,0-3 49,6 5-40,0-3-30,-1-4 15,-5-1-20,0-5-3,0-4 0,-11-13-9,0-10-4,4-11-45,4-10-20,0 0 62,0-23-1,3-16 14,0-11-6,0-7 3,3-3-3,6-1 9,3-2 0,7 5 16,11 8-6,7 13 26,5 13-18,1 13-15,-5 11 15,-9 0-18,-3 15 0,-11 11 4,-2 8-3,-13 1-2,0 3-2,-25-3-16,-10-8 4,-4-7-36,-2-10-14,2-7 34,5-3-25,11 0 53,11 0 3,6 0 22,6 0 52,0 0-18,0 0-30,0 3 26,3 2-51,9 5 7,5 4 0,4 6-5,3-2 2,0 1-5,1-4-17,-3-2-25,4-2-61,3-3-29,4-2-42,3-2-13,-2-4 61,-8 0 94,-4 0 32,-10 0 149,-8 0 17,-2-4 42,-2-2-44,0 3-53,0 3-15,0 0-51,0 0-27,0 0 16,0 6-31,0 16-3,0 8 6,0 7 3,0 0 7,-6-2-16,0-1-19,0-6 14,1-5-111,5-11-181,0-12-554</inkml:trace>
  <inkml:trace contextRef="#ctx0" brushRef="#br0" timeOffset="66929.7157">15839 352 969,'0'0'245,"0"0"-104,0 0-8,0 0-133,0 0 0,20 93 12,-7-29 45,-4-1-5,-7-6-50,-2-3 4,0-6-1,-1-10-5,-9-12-4,3-8-45,2-12-42,-2-6-12,-4-14-6,1-18 45,0-16 42,5-8 5,5-4 17,0-1 20,9 10 41,19 5 49,7 11-28,3 11-40,4 9 16,-8 10-39,-9 5-5,-6 0-14,-13 19-5,-3 8 1,-3 11-4,-9 4 7,-15 4-12,-3 4 6,3-1 3,3-7 4,9-6 0,7-8-9,3-11 9,2-6 0,0-7 0,0-4 7,0 0-7,0 0 10,0 0-8,10-7 1,7-3-3,5 1 0,5 1-12,-2 3 13,-5 2-1,2 3 0,-3 0 2,-1 0-10,3 7 8,-2 6 0,-2 1-7,-6 1 7,-7 2 0,-4 0-7,-6 5 2,-18 0-7,-4 2 9,-2 0 3,6-4-1,9-3 3,11-8-2,4-2 4,10-4 5,33-3 65,28 0-46,25-1-28,13-17-15,2-5-121,-11-2-155,-11-1-346</inkml:trace>
  <inkml:trace contextRef="#ctx0" brushRef="#br0" timeOffset="67965.5251">17492 277 1204,'0'0'303,"0"0"-265,0 0-14,0 0-20,33 98-4,-24-40 66,-6-1-24,-3-3-35,0-3 8,0-3-15,-2-7 0,-7-8-12,-2-12-10,3-10-50,2-11-17,0-2 11,3-26 67,3-15-11,0-14 19,14-5 1,8-5 4,-1 5 10,3 9 20,0 4 21,-2 9 18,2 9-44,-3 12-12,-2 11 15,-3 7-28,-5 1-4,-7 9-7,-4 18-26,-4 10 33,-22 8-34,-11 4 19,0 1 8,6-4 1,16-5 8,15-4-1,0-6 5,17-7-1,10-9-3,-3-7 0,0-5 19,-3-3-7,-3 0-1,1 0-11,1-9 7,2-3-16,-1-6 1,1 0-8,-2 2 13,1 2-9,-4 4 10,-4 6-1,3 4 3,-4 0-5,0 4 5,3 6 0,-6 4-4,-5-1 4,-2 1 0,-2 2 0,0-3 2,-5 1-14,-8-3 12,-1 1-15,2-1 14,6-6-9,5-1 10,1-2 0,0-2 1,0 0 36,10 0-4,8 0 4,2 0 17,-1 0-39,-1-2 9,-3 2-20,1 0 2,-1 0-4,3 15-2,-6 0 0,-3 4-11,-9 1 11,0-1-1,-11-2-6,-14 0-14,-5-4 15,-3-3-29,-1-5 5,3-1 17,6-4-22,11 0 22,7 0-22,7-10-103,0-6-241</inkml:trace>
  <inkml:trace contextRef="#ctx0" brushRef="#br0" timeOffset="69616.3193">5288 5596 1376,'0'0'78,"0"0"-47,0 0 14,0 0 3,0 0-14,0 0-18,39 45-15,-30 5 1,-4 0 23,-3 0-25,-2-3 0,0-7 1,0-8-1,0-10-27,0-9-13,0-12 1,0-1 29,0-12 18,3-22-8,9-9 0,7-10 3,-5-5-3,-2 2 0,1-2 3,-8 8-1,2 3-2,2 8 0,0 2 12,13 6-1,4 5 4,11 4-15,4 8 11,-1 7-4,3 7-7,-10 0 0,-8 16-4,-10 8 4,-6 5-1,-9 7-9,-9 1-6,-21 4 4,-10-4-19,-8-3-2,5-6 15,1-8-3,8-8-1,15-8 2,5-4 20,8 0 13,3 0-9,3 0 31,0 0-2,0 0-16,0 0 3,0 2-20,3 10 0,13 4-7,4 3 8,4 0-1,1-1 6,2-2-6,3 1 4,2-5-4,4-2-23,0-3 9,-2 0-71,1-4-24,-4-3 26,-4 0 10,-5 0 42,-7-12 27,-4 2 4,-5-2 74,-5-1 25,-1 2 12,0 2-13,0 3-29,0 4 3,0 0-24,0 2-39,0 0 16,0 4-25,0 13-2,-7 8 2,-4 4 0,1 5 2,1-3-2,1-2-3,1-3-12,6-1-85,1-2-82,0 0-168,0-4-394</inkml:trace>
  <inkml:trace contextRef="#ctx0" brushRef="#br0" timeOffset="69953.5831">4839 6357 593,'0'0'428,"-85"0"-392,63 0 64,13 3 70,9 0-23,3 1-23,46 8-50,42 4-16,52 0 25,46-2-32,29-3-29,19-5 14,-2-6-36,-1 0 0,-19 0 0,-30 0-27,-32-5-25,-35 1-39,-36-1-68,-30 0-138,-29-5-374</inkml:trace>
  <inkml:trace contextRef="#ctx0" brushRef="#br0" timeOffset="72646.0561">4694 6924 741,'0'0'222,"0"0"-73,0 0 21,0 0-60,0 0-28,0 0-6,0 4-73,0 26-1,0 15 20,0 6-9,0 5 20,0-5-33,0-8 0,0-4 0,0-10 0,0-7 0,0-10-29,0-7-48,0-5 40,0-12 7,0-17 18,4-17 5,10-8-1,3-12 8,-1-3 8,-2 4-8,0 6 24,-3 14-22,-2 13 4,1 10 33,-4 7-30,2 8 1,1 7-10,7 0 5,8 9-17,0 14 11,4 11 1,-12 5-15,-16 8-4,-4 5-14,-36-1-4,-7-6-52,-7-8 4,7-11-37,8-13 5,14-8 79,10-5 17,9 0 21,6 0 42,0-5 61,0 0-8,0 4-21,0 1-24,6 0-22,10 0-24,5 3-6,5 12 2,-1 2 0,3 1-5,-4-1 5,0 2-10,0-5 6,-2-3-61,2-3-8,-1-5-7,-1-3-53,-4 0 58,-6 0 20,-6-8 55,-2-1 96,-4-1 3,0 2 26,3-1 27,-3 6-21,0 0-2,0 3-62,3 0-34,-3 0 0,5 11-29,-5 15-4,0 10 25,0 5-4,0 0 25,0-4-46,-5-3 0,-1-5-1,4-2 3,-2-8-4,1-6-31,3-6-62,0-7-23,0 0-97,2-6-27,16-16-197</inkml:trace>
  <inkml:trace contextRef="#ctx0" brushRef="#br0" timeOffset="72841.8713">5225 7253 1091,'0'0'255,"0"0"-209,81-29 33,-48 25-38,-1 2 22,0 2-37,-2 0-26,-5 0-55,-6 0-52,-7 0-140,-3 0-134</inkml:trace>
  <inkml:trace contextRef="#ctx0" brushRef="#br0" timeOffset="73041.5845">5446 7112 1285,'0'0'231,"0"0"-164,0 0 26,0 0-79,0 0 45,0 0-40,-25 59-18,14-20 27,1 0-28,1-3 0,3 0-5,3-3-9,3-1-41,0-7-107,4-8-158,13-13-275</inkml:trace>
  <inkml:trace contextRef="#ctx0" brushRef="#br0" timeOffset="73928.333">5688 7141 513,'0'0'905,"0"0"-856,0 0-9,0 0-35,0 0 9,0 0 15,49 78-2,-36-40-27,-2 1 3,-5 1 5,-6-1-8,0-4-19,0-6-36,0-10-55,-6-13-37,3-6-24,3-15-3,0-23 60,0-10 114,13-7 67,2-5 65,0-1-49,-3-2 7,-3 7-11,1 8-36,-4 9 28,2 7-61,1 10-2,1 4 28,5 9-18,7 6 1,7 3-19,4 3 7,1 18-11,-9 8 4,-14 7-1,-11 6-5,-10-2-1,-22-1 5,-11-7-24,1-8-37,3-6 18,11-9 1,11-4 40,10-5 4,7 0 0,0 0 92,0 1-17,0 2-37,11 5 19,8 4-57,5 7 6,0 1 9,0 1-12,-4 2-3,1 0 0,-3-3 2,-2-2-17,-2-4-27,2-5-30,-1-6-47,3-3 19,0-3-5,0-9-8,1-9 86,-6 1 27,1-2 43,0 3 13,-1 1 24,3 2-4,1 6 46,-2 0-46,2 5-18,0 5 24,4 0-62,3 15-6,-3 9 1,-9 9-13,-3 4 1,-9 4-3,-11 4 0,-14-2-18,-8-3 5,6-8-11,2-8 16,10-12 3,6-6 5,6-6 0,3 0 1,0 0 73,0 0-24,3 0-5,15-6-7,7-6-34,6 1 2,7-3-6,1 3-30,2 2-3,-2 6-88,3 3 2,-4 0-86,-2 0-42,-3 1-89,-3-1-119</inkml:trace>
  <inkml:trace contextRef="#ctx0" brushRef="#br0" timeOffset="74124.9849">6596 7256 983,'0'0'161,"0"0"4,0 0-61,0 0-25,0 0-58,86-21 16,-45 21-37,-2 0-5,-5 0-4,-9 3-65,-10 2-65,-4-5-45,-11 0-93,0-3-41</inkml:trace>
  <inkml:trace contextRef="#ctx0" brushRef="#br0" timeOffset="74295.1301">6753 7129 879,'0'0'243,"0"0"13,0 0-125,0 0-35,0 0-29,0 0-56,-8 23-3,8 15 6,-10 7-9,-4-1 32,-2-1-37,2-2 0,8-4 0,6-6-70,8-6-89,32-11-143,14-14-266</inkml:trace>
  <inkml:trace contextRef="#ctx0" brushRef="#br0" timeOffset="75188.6082">7058 7253 1047,'0'0'329,"0"0"-260,0 0 35,0 0-96,0 0-2,0 0 15,42 58-21,-25-26 0,-6-1 1,-2-5-1,-6-4-3,-1-9-52,-2-9-27,0-4 17,0-14 2,-2-18 63,-1-11 3,2-11-1,1-6 14,0-10-16,0 4 0,7 6 36,4 16-7,4 13 3,6 10 7,7 6-14,8 7-4,4 7-21,-1 1 3,-8 7 11,-10 19-14,-18 15-10,-8 7 9,-39 8-17,-20-2-5,-8-6-25,2-7-27,18-10 43,17-11 5,17-10 27,16-7 7,2-3 47,6 0 77,20 0-39,4 0-38,2-1 19,-4-1-69,-7 2 0,0 0-4,3 0-12,4 16-35,2 4-59,0 3-29,-7 2-36,-6-3-39,0-5 11,-7-7 41,0-8 28,-4-2 48,-5 0 82,1-13 70,-2-5 58,0-2 26,0 3-10,0 0-16,0 1-35,0 2 45,0 0-39,14 5-26,3 2 12,4 4-68,0 3 9,3 0-14,-2 6-9,-5 10-3,-4 6 0,-11 6 0,-2 5-18,-15 1-3,-13-4-25,-4-2-9,4-8-6,10-9 16,9-9-3,6-2 48,3 0 50,4-13 41,11-1 0,5 5-25,-2 4-23,-2 2 4,5 3-47,-2 0 5,4 12-1,3 5-4,-2 4 0,-4 2 0,-7-1 2,-10-2-7,-3-2 0,-4 1 5,-20-6-6,-6-2 6,-7-8-5,-7-3-28,-2-6-83,-3-17-63,0-10-314</inkml:trace>
  <inkml:trace contextRef="#ctx0" brushRef="#br0" timeOffset="75660.9329">7342 6372 1331,'0'0'277,"0"0"-232,0 0 23,0 0-64,0 0 36,0 0-40,27-17-9,-27 23-85,0 3-148,7-1-174</inkml:trace>
  <inkml:trace contextRef="#ctx0" brushRef="#br0" timeOffset="77819.9217">16912 4381 1038,'0'0'147,"0"0"11,0 0-25,0 0-44,0 0-25,0 0 21,4-49-70,1 49-10,7 15-4,9 15 12,7 10-10,6 10 15,-1 0-16,-3-2 30,-3-2-32,-4 0 0,-5-5 14,-1-5-10,-7-7 2,-3-10-6,-3-9 3,-1-9 20,-3-1-19,3 0 12,1-1 43,5-16-14,4-9-10,6-5-29,1-2 0,0-1 17,-1-4-23,4 1 0,0-5 0,0 0 0,1-2 0,3 3 0,-4 1 0,0 5 0,-7 5 0,-1 10 0,-8 8 0,-2 6 0,-3 5 0,-2 1 0,0 0 0,0 0 0,0 0 0,0 1-42,0 6-18,0 4-22,0 3 3,-7 1-75,-3-3-212,-2 0-526</inkml:trace>
  <inkml:trace contextRef="#ctx0" brushRef="#br0" timeOffset="80482.2444">7329 6327 395,'0'0'242,"0"0"-147,0 0 10,0 0-10,0 0-10,0 0-27,0-3-34,0 3-10,0 0 10,0 0-6,0 0 2,0 0 48,0-5-24,0-1 13,0-3-50,0 1-4,0-1-3,0-1 0,0 1 0,0-1 7,0 3 3,0-2-2,0-1 25,0 0 7,0-2 9,0 0-15,0-1-8,0-1 43,0 4-55,0 1 17,0 5-5,0 2-9,0 2 5,0 0-22,0 0 0,2 0-1,-2 0 3,5 3-4,1 13-1,9 7 3,1 6 13,4 3-13,-3-1 0,-2-1 9,2-2-3,-4 0-6,-1-7 7,0-4-5,-4-2 5,-2-6-7,-3-4 0,-2-1 4,2-1-2,-3-3-2,0 2 0,0-2 3,0 0-4,0 0 1,0 0 0,0 0-1,0 0 3,0 0-2,0 0 0,0 0 5,0 0-7,0 0 2,0 0 0,0 0-2,0 0 5,0 0-3,0 0 0,0 0 2,0 0-5,0 0 3,0 0 0,0 0-6,0 0 10,0 0-4,0 0 0,0 0 1,0 0-1,0 0 0,0 0 0,0 0-4,0 0 5,0 0-1,0 0 0,0 0 1,0 0-2,0 0 1,0 0 0,0 0 0,0 0 4,0 0-6,0 0 2,0 0 0,0 0 0,0 0 0,0 0 0,0 0-1,0 0 3,0 0-2,0 0 0,0 0 2,0 0-5,0 0 3,0 0 0,0 3-5,0-3 8,0 0-3,0 0 0,0 0 2,0 0-4,0 0 2,0 0 0,0 0-2,0 0 3,0 0-1,0 0 0,0 2 3,0 3-10,0-1 7,3-1 0,-2 0 2,2 2 2,-3-3-4,0-1 0,2 0 1,-2-1-2,0 1 1,0-1 0,0 0-3,0 0 6,0 0-3,0 0 0,0 0 4,1 0-5,1 0 1,-1 0 0,-1 0-4,0 0 7,2 0-3,-1 0 0,1 2 0,-1-2 0,1 0 0,-2 0 0,0 0 0,0 0 6,0 0-6,0 0 0,0 0 3,1 0-10,1 0 7,4 0 0,0-2 3,1-6 0,2-6-3,9-11 0,4-9 6,4-16-7,11-9 1,-3-3 0,-4 3-1,-5 11 1,-8 11 0,-4 11-1,-7 12 3,-5 4-5,-1 6 3,0 3 0,0 1-18,0 0 13,-2 0-4,-13 0-2,1 0 11,-2 0-7,7 0 7,8 0 0,1 0-5,0 0 9,0 0-5,0 0 1,0 0 0,0 0-6,0 3 5,0 6 1,0 4-15,0 4 19,0-1-4,0 1 0,0-6 3,0-2-4,0-5 1,0-1-13,0-3 11,0 0-71,10 0-103,7 0-237</inkml:trace>
  <inkml:trace contextRef="#ctx0" brushRef="#br0" timeOffset="82238.2798">9797 6614 1101,'0'0'164,"0"0"-3,0 0-83,0 0-18,0 0 7,0 0 22,92-3-68,-47 3-3,0 0 12,1 0-16,1 0 6,-6 0-20,-1 0 2,-4-2-21,-7 0-27,-7 2-74,-7 0-79,-12 14-139,-3 8-116</inkml:trace>
  <inkml:trace contextRef="#ctx0" brushRef="#br0" timeOffset="82402.3642">9830 6834 1091,'0'0'144,"0"0"69,0 0-103,0 0 13,0 0-50,0 0-62,47 1 1,0-1-19,21 0 7,15 0-128,11-8-321</inkml:trace>
  <inkml:trace contextRef="#ctx0" brushRef="#br0" timeOffset="85558.4044">11611 6162 1517,'0'0'77,"0"0"15,0 0-83,0 0 75,0 0-42,0 0-15,0 0-25,0 41 8,0 8-1,-8 6 13,0-9-19,0-4 25,3-7-28,4-6-5,1-7 0,0-3-54,0-4-10,1-2-86,10-9-170,7-4-229</inkml:trace>
  <inkml:trace contextRef="#ctx0" brushRef="#br0" timeOffset="85915.6891">11912 6251 1266,'0'0'196,"0"0"-92,0 0-80,0 0 10,0 0-31,0 0-3,-18 83 6,11-36-5,5 0 8,2-4-9,0-8 0,16-7 3,3-8-3,0-10 0,4-9 8,2-1 9,5-11 35,0-17-31,2-10-19,-5-5 37,-9-10-32,-9-5-6,-9-5 0,0 2 5,-11 8-12,-13 9 4,-2 18-1,0 9-15,5 10 3,-1 7-10,3 2-7,2 17-33,-1 10-19,2 4-91,-2 4-154,-1-2-489</inkml:trace>
  <inkml:trace contextRef="#ctx0" brushRef="#br0" timeOffset="86450.291">10903 6900 707,'0'0'126,"0"0"36,0 0-74,0 0 19,0 0 78,0 0-113,-25 0 10,45 0-9,32 0 2,36-3 7,42 1-41,35-1-1,26 0 48,16 0-62,5-5-14,-13-1-3,-23 1-8,-26-4 5,-33 1-6,-34 2 0,-29 1-19,-27 1-22,-16-2-14,-6 4-9,-5-4-38,0 2-71,0 0-191,-9-1-292</inkml:trace>
  <inkml:trace contextRef="#ctx0" brushRef="#br0" timeOffset="89285.2213">11417 7275 553,'0'0'86,"0"0"63,0 0 19,0 0-7,0 0-7,0 0-49,0 0 7,-37-10-64,37 7-13,0-2-2,0 0-29,13-2 25,8-2-29,17 1 0,11 1-3,3 7 9,-5 0-6,-16 0 0,-12 7 0,-12 8-20,-7 5 20,0 5-14,-12 0 8,-13 2-36,-7-3 11,-1-2-7,1-1 4,2-4 17,5-5 9,6-3 7,9-4-8,6-3 15,4-2-6,0 1 27,0-1 11,0 0 48,0 0-59,3 0-17,11 0 5,6 0-15,9 0-1,3 3 0,0 5 1,-2 2-2,-8 6 2,-6 2-1,-7 5-5,-5 2 6,-4-2 0,0 4-1,-13-2 3,-12-4-4,-8-5 2,-7-3 0,-4-6 3,-1-6 1,4-1-5,8 0 1,9-7-20,8-7 16,6-6-87,10-1-125,0-3-141,13-2-498</inkml:trace>
  <inkml:trace contextRef="#ctx0" brushRef="#br0" timeOffset="89666.0296">11806 7400 1016,'0'0'153,"0"0"-40,0 0-60,0 0-48,0 0 11,0 0 17,-24 70-33,17-45 0,7-6-5,0-5 5,0-3-29,7-7-9,5-4 38,6 0 6,2 0-2,3-7 29,3-1 54,-3 4-16,3 4-11,1 0-25,-2 3-30,-1 15 30,-5 2-35,-7 8 0,-6 0 10,-6 0-7,0 1 0,0-5-3,-13-4 0,-5-2-2,-3-9 2,-1-4-44,-5-5-30,-5 0-31,1-19-76,6-10-98,10-9-401</inkml:trace>
  <inkml:trace contextRef="#ctx0" brushRef="#br0" timeOffset="89847.38">11852 7295 1346,'0'0'34,"0"0"69,88-52-77,-44 41 5,9 3-7,10 0-24,7 2-111,8 0-203,3-2-291</inkml:trace>
  <inkml:trace contextRef="#ctx0" brushRef="#br0" timeOffset="90327.1958">13229 6786 939,'0'0'229,"0"0"-8,0 0-95,0 0-19,0 0-39,0 0-16,0 0-23,0 0-25,0 0-2,0 0-2,-4 2 0,-4 3-9,1-1 9,-1-4-14,7 2 0,1-2 8,0 0 4,0 0 2,0-2 0,0-5-10,0-1 10,1 0-28,7 3-20,-1 2-73,5 3-104,3 0-105,2 0-253</inkml:trace>
  <inkml:trace contextRef="#ctx0" brushRef="#br0" timeOffset="90814.0904">13608 6478 106,'0'0'916,"0"0"-820,0 0 42,0 0-65,0 0 47,0 0-114,30-29-6,-30 49-4,-2 6 4,-8 1-2,2 0 2,2-5 0,2-3-15,4-7-4,0-5-4,0-4 3,0-3 9,9 0 11,10 0 0,4-8 0,4-1 33,-1 1-26,1 2 31,2 4-12,0 2-5,1 0 9,-3 5-15,-3 9-5,-6 5 18,-5 2-27,-8 9-1,-5 1 4,0 7 1,-20-4-7,-10-2 2,-5-3 0,-1-9-16,0-6-1,6-5-33,6-9-12,7 0-73,9-14 0,8-15-60,0-4-136,18-3-288</inkml:trace>
  <inkml:trace contextRef="#ctx0" brushRef="#br0" timeOffset="91017.6445">13672 6470 263,'0'0'999,"0"0"-947,0 0 66,0 0-51,124-48-36,-66 42-14,2 4-17,-2 2-74,-9 0-195,-9 0-140</inkml:trace>
  <inkml:trace contextRef="#ctx0" brushRef="#br0" timeOffset="91402.2939">13396 6513 1234,'0'0'78,"127"43"-44,-33-4 28,12 4 30,5 10-32,0 2-43,-9 7-17,-21 3-39,-30 1-130,-31 1-239</inkml:trace>
  <inkml:trace contextRef="#ctx0" brushRef="#br0" timeOffset="91833.9621">11308 7294 979,'0'0'312,"0"0"-220,0 0-52,91 22-34,-25 7 108,15 1-51,14 2-31,16-3-29,10-7-3,0 1-7,-12-7-121,-21-1-120,-21-3-167</inkml:trace>
  <inkml:trace contextRef="#ctx0" brushRef="#br0" timeOffset="92420.0075">12465 7579 679,'0'0'166,"0"0"-48,0 0-36,0 0-9,0 0 70,0 0-92,79 0-24,-25 0 31,6 0-40,-5 0 19,-12 0-9,-19 0-19,-14-2 39,-8 2-36,-2 0-4,0-1 19,0 1-20,0 0-2,-3 0-5,-2 0 4,0 0-10,2 1 6,-3 14 0,3 6-1,-2 9 11,1 1-3,-1 5 6,-2-2-11,1 0 43,1-1-45,4-3 0,1-1 29,0-2-26,0-2 10,0-2-13,0-6 4,0-2 0,0-6-4,0-4 0,0-1-10,0-4-2,0 0-45,0 0-37,-8 0-76,-3 0-56,-4-9-202</inkml:trace>
  <inkml:trace contextRef="#ctx0" brushRef="#br0" timeOffset="92697.9977">12429 7858 980,'0'0'117,"0"0"5,0 0-25,0 0 8,0 0-20,0 0-85,16-9 0,-6 9 22,3 0-21,13 0 16,16-2-5,19-1-11,19 0 11,7-2-12,-7 2-21,-14-1-30,-21-1-131,-17-2-95,-12 0-333</inkml:trace>
  <inkml:trace contextRef="#ctx0" brushRef="#br0" timeOffset="94858.6664">15398 6757 907,'0'0'235,"0"0"-186,0 0 55,0 0-56,0 0 45,0 0-27,3 0-37,9 0-18,6 0 35,7 0-41,3 0 16,3 0 8,2 0-22,-1 0 6,-1 0-13,-11 0 0,-1 0-9,-10 0 9,-7 0-32,1 0-42,-3 0-67,0 0-128,0 0-174</inkml:trace>
  <inkml:trace contextRef="#ctx0" brushRef="#br0" timeOffset="95111.9896">15363 6920 1359,'0'0'21,"0"0"61,0 0-41,0 0 28,0 0 9,0 0-73,74-4-3,-35 4 18,5 0-17,1 0-4,-9 0 1,-6 0-46,-8 0-38,-4 0-87,-3 0-123,1 0-152</inkml:trace>
  <inkml:trace contextRef="#ctx0" brushRef="#br0" timeOffset="101376.7388">16684 6579 1284,'0'0'149,"0"0"-95,0 0 0,0 0-38,0 0 5,0 0 29,0 0-50,0 50 0,1-5 22,4 11-12,0 5 14,-2-3 3,-3-4-16,0-8 22,0-8-33,0-5 0,-5-11-1,2-7 1,0-11-38,3-4-84,0-8-57,13-17-139,12-6-285</inkml:trace>
  <inkml:trace contextRef="#ctx0" brushRef="#br0" timeOffset="101653.6462">16994 6786 317,'0'0'1063,"0"0"-976,0 0-5,0 0-68,0 0 34,0 0-48,9-9 1,-9 22-10,0 0 10,0-3-1,-7-3 0,3-5 1,1-2-20,1 0 17,1 0 2,0-7 27,1-8-24,0-1 11,0 3 0,0 4-7,0 4 16,4 5-23,3 0-20,7 0-14,4 0-98,6 3-166,0 1-259</inkml:trace>
  <inkml:trace contextRef="#ctx0" brushRef="#br0" timeOffset="101967.364">17318 6556 569,'0'0'916,"0"0"-896,0 0-5,0 0-10,0 0 15,0 0-15,15 92 35,-15-49-34,-3 3-2,-3-4-4,3-4 0,0-6-13,3-8 13,0-5-8,3-7 0,13-5 16,5 1-4,7-6 31,7-1-5,2-1 36,-2 0-59,1 0-3,-1 0-4,-4-3-5,-4-5-64,-6 1-74,-6-2-159,-6 3-189</inkml:trace>
  <inkml:trace contextRef="#ctx0" brushRef="#br0" timeOffset="102169.544">17626 6817 1003,'0'0'526,"0"0"-442,0 0 36,0 0-79,0 0 22,0 0-22,-10-12-32,-7 42 17,-4 13-21,-1 4-2,1 2 13,5 2-16,5-2-1,7-3-31,4-6-58,0-10 35,8-10-167,17-17-183,5-3-394</inkml:trace>
  <inkml:trace contextRef="#ctx0" brushRef="#br0" timeOffset="102687.0162">17993 6742 424,'0'0'606,"0"0"-580,0 0 39,0 0-29,0 0 70,0 0-47,21-26-59,-21 23 18,3-2-6,5-1 5,3-2 23,6 4-10,1 1 33,5 3-7,0 1-28,-2 22 23,-2 12-47,-10 7-1,-9 6 9,0 1-12,-28-3 1,-10-2-1,-6-5-12,-3-6 9,2-10-71,6-12 16,9-11 11,9 0 14,13-19 33,8-5 6,0-1 19,11 6 79,7 0-52,1 8-6,-3 5-2,2 4-22,1 2-8,0 0-14,1 9 0,3 4-2,-4 3 2,2-1-8,-3 0-19,2 1-52,-1 1-52,-1 3-99,3-7-90,1 0-117</inkml:trace>
  <inkml:trace contextRef="#ctx0" brushRef="#br0" timeOffset="103114.3218">18375 6805 941,'0'0'90,"0"0"30,105-92-56,-62 70 75,-1 8-22,-10 8-71,-8 6-15,-10 5-31,-7 22 0,-7 12-11,-2 10 11,-23 2 0,-12-1-2,-2 0-8,-1-1-11,4-3-11,9-4 26,11-6-9,11-10 13,5-6 2,5-7 3,19-6-1,2-5 23,0-2-4,-5 0-11,-5-13 31,-7-8-34,-4-6-6,-3-5-1,-2-1-3,0-1-13,-4 3-13,-8 0 9,-6 3 11,-1 4-14,-5 1 1,-1 3 1,0 3-14,8 3-21,4 0-17,11 1-54,2 4-79,2 0-348</inkml:trace>
  <inkml:trace contextRef="#ctx0" brushRef="#br0" timeOffset="103706.4631">18951 6774 104,'0'0'823,"0"0"-683,0 0 32,0 0-45,0 0-28,0 0 13,0-28-92,0 28 5,0 0-7,0 0-6,3 6 6,6 12-16,5 6-2,2 9 49,1 1-47,2 2 16,-3 3-8,-3-5-7,0 0 4,-3-3-7,-1-7 0,-1-5 2,-2-8 3,-1-7-5,-4-1 2,1-3-1,-2 0 23,1-1-15,1-17-2,3-8 11,2-8-16,0-5-2,2-3 0,2 1 4,2-1 0,-1 9-4,3 6 0,-5 8-4,0 9 4,-3 6-5,-6 3-13,-1 1-36,0 1-51,0 18-156,0 2-80,-8 3-196</inkml:trace>
  <inkml:trace contextRef="#ctx0" brushRef="#br0" timeOffset="104157.1626">19448 7115 1088,'0'0'147,"0"0"62,0 0-96,0 0 4,0 0-72,0 0-37,1-11 22,-1 11-26,0 0-4,0 0 0,0 0 4,0 0 11,0-1-15,0 1 0,0-7 2,0-3-2,0-5-81,0-3-210,0 0-724</inkml:trace>
  <inkml:trace contextRef="#ctx0" brushRef="#br0" timeOffset="107810.8483">2409 8459 1261,'0'0'89,"0"0"-73,0 0 3,0 0 34,0 0-13,0 0-17,0 0-23,33 30 0,0 18 49,0 4-49,-2-1 10,-1-5-5,-3-8 1,1-6-3,6-10-3,4-8 0,7-12 7,5-2-7,2-22-4,0-18-4,-6-13 8,-10-11-4,-13-3 4,-14-2 0,-9 7 10,-2 11-5,-19 14-5,2 19 0,-2 17-4,-1 1 3,-2 29-25,-3 13 26,5 7-9,3 3 14,5-6-5,11-4 0,3-9-8,0-10 3,15-6-83,19-9-92,21-3-12,8-5-279</inkml:trace>
  <inkml:trace contextRef="#ctx0" brushRef="#br0" timeOffset="108139.8687">3233 8802 1099,'0'0'38,"0"0"87,0 0 19,0 0-46,19-72-21,-10 66-77,0 6 7,1 0-6,5 0-1,-1 19-6,-1 9-2,-7 8-24,-6 3 19,0 1-23,-22 2 20,-8-3 6,-1-4-4,1-9 13,4-6 0,8-10 1,12-6 12,6-4-10,0 0 38,33 0 51,27-6-88,21-4-3,14 3-72,-15 0-223,-20 3-455</inkml:trace>
  <inkml:trace contextRef="#ctx0" brushRef="#br0" timeOffset="108853.7085">2221 11032 1225,'0'0'65,"0"0"14,0 0 8,0 0-87,0 0 22,51 103 41,-21-38-44,-3-3 18,-2-6-37,-4-10 0,-3-5 15,7-16-10,5-11-5,9-14 0,10-11 5,3-28-14,-7-13 9,-8-10-8,-13-6-4,-12-1 16,-12 4-4,0 10 0,-18 17 3,-3 15-6,0 19 3,-1 4-16,3 20 3,-1 16 7,5 6 6,11 0 0,4-4 3,3-10-6,19-5 3,6-8 0,4-5-10,10-7-57,1-3-67,2 0-96,-1 0-246</inkml:trace>
  <inkml:trace contextRef="#ctx0" brushRef="#br0" timeOffset="109310.4658">2941 11383 1147,'0'0'86,"0"0"-6,0 0 8,0 0 1,0 0-11,0 0-58,23-70-8,-2 70-7,1 0-5,-4 2 0,-3 15 0,-9 5-24,-6 2 15,0 1-31,-12 3 17,-10-3-33,1 2 27,3-10-32,7-6-16,7-5 74,4-6-2,0 0 5,9 0 111,13 0-29,7 0 2,2 0-28,-3 2-37,-2 10 23,-8 8-42,-7 9 0,-11 6 9,0 7-5,-29 0-4,-14 1 0,-8-5 1,-3-6-17,-1-11-63,1-11-63,1-10-141,0-9-435</inkml:trace>
  <inkml:trace contextRef="#ctx0" brushRef="#br0" timeOffset="109903.7222">3677 9331 898,'0'0'17,"0"0"40,0 0 2,0 0-9,0 0 39,0 0-13,8-37-30,-6 37 49,3-1-48,3 1 11,7-3 2,11 1-43,7-1-6,8 1-11,4 0-14,0 2-18,0 0-183,-11 0-101,-9 2-331</inkml:trace>
  <inkml:trace contextRef="#ctx0" brushRef="#br0" timeOffset="110060.6408">3677 9556 1091,'0'0'166,"0"0"-37,0 0-59,0 0-63,122-28-7,-50 23-119,2 4-173</inkml:trace>
  <inkml:trace contextRef="#ctx0" brushRef="#br0" timeOffset="110767.7065">3521 11252 663,'0'0'234,"0"0"-70,0 0 22,0 0 1,0 0-84,0 0-19,38-26-42,-3 21-13,5-1 7,7 1-36,0-4 6,-1 5-6,-9 1 0,-8 3-64,-10 0-62,-9 12-161,-7 1-60,-3 1-359</inkml:trace>
  <inkml:trace contextRef="#ctx0" brushRef="#br0" timeOffset="110925.3165">3614 11376 1118,'0'0'141,"0"0"2,0 0-48,0 0-15,0 0-33,0 0-42,130 0-10,-55 0-76,5-1-275,1-15-812</inkml:trace>
  <inkml:trace contextRef="#ctx0" brushRef="#br0" timeOffset="113299.6505">5207 8656 1128,'0'0'63,"0"0"2,0 0 75,0 0-38,0 0-34,0 0-56,0 0-5,-1 20-7,1 23 0,0 3 3,-2-6 6,2-1-9,0-5-12,0-9 6,-1-5-59,1-10 3,-2-8-1,-1-2 13,-1-15 41,-3-15 9,0-14 0,6-8 8,1-7-3,1-5 0,14-1 6,0 6-7,6 7 44,3 10-26,6 13-17,3 11 50,0 9-54,2 9 6,-6 0-7,-6 25 0,-12 12-17,-11 11 17,-9 7-6,-28 1-8,-8-6 6,-4-8-10,4-12-14,14-10 24,8-10-9,14-9 17,6-1 0,3 0 54,0 0-3,0 0 1,0-1-22,0 1-25,0 0-5,6 12-10,8 10 8,4 7-16,2 2 17,2-1-24,1-5-20,0-5-48,-4-7-20,4-8-51,-4-5-14,-1 0 12,-2-18 67,-1-6 99,0-5 23,-1 0 93,3-2 18,1 4-52,3 5-10,0 3 25,3 9-29,-6 3-12,2 7-28,-3 0-21,-5 20 7,-6 8-14,-6 9 0,-3 6-2,-19 1 2,-11-4-23,0-1-16,3-9 28,5-6-5,14-10 16,7-6 0,4-7 10,0 0 9,6-1 61,24 0-23,16 0-26,8 0-31,10 0-11,0 0-230,-15 0-273</inkml:trace>
  <inkml:trace contextRef="#ctx0" brushRef="#br0" timeOffset="113616.154">4432 9299 1079,'0'0'180,"0"0"-47,95-6-18,30-4-15,62-2-25,43-2-7,20-2-68,-5 7-13,-30 4-25,-41 2-155,-47 0-309</inkml:trace>
  <inkml:trace contextRef="#ctx0" brushRef="#br0" timeOffset="114499.8866">4660 9624 1072,'0'0'97,"0"0"-19,0 0-64,0 0 7,-19 116 77,10-70-8,-2 3-80,-2-10-5,3-5 11,1-6-11,1-8-5,2-7 0,3-7-19,3-6 19,0 0-34,0-24 33,8-12-1,6-13-8,0-9 10,4-7 0,-2-1 0,8 4 26,4 8-12,7 8 6,5 12 20,0 11-33,-1 13 12,-6 10-19,-6 7 8,-13 22-25,-12 15 11,-6 12-9,-35 8 14,-18 0-27,-5-4 7,0-14-8,13-9-2,12-14 17,20-8 11,13-6 3,4-5 8,0 0 14,13 1 28,9 2-14,4 2-27,2 1 18,2 0-27,3 3-6,0 1-28,0 2-58,-2-3-44,-4-1 12,-2-5-26,-2-7 52,-6 0-40,-1 0 65,-3-12 40,-4-3 33,-3-1 31,-2 3 52,-4 4 14,0 4 34,0 5-36,0 0-26,0 0-28,3 22-38,6 7 53,-3 7-16,0 3-23,-3-1 2,1-1-19,3-6-87,12-9-166</inkml:trace>
  <inkml:trace contextRef="#ctx0" brushRef="#br0" timeOffset="115409.4534">15272 9878 293,'0'0'243,"0"0"-164,-92 8 79,72-5-16,8-3 49,12 0-54,0 0 30,0 0-54,21 0-47,27 0-9,18 0-57,3 0 10,-11 0-26,-15 0-42,-23 0-133,-20 9-181,0 7-446</inkml:trace>
  <inkml:trace contextRef="#ctx0" brushRef="#br0" timeOffset="115537.2242">15262 10034 327,'0'0'798,"0"0"-793,0 0 149,0 0-139,93 0 14,-38 2-29,8-2-170,2 0-309</inkml:trace>
  <inkml:trace contextRef="#ctx0" brushRef="#br0" timeOffset="116015.4157">15957 9799 417,'0'0'364,"0"0"-217,81-100 27,-38 75-104,5 10 40,-4 9 19,-3 6-92,-13 6-6,-8 20-13,-13 15-17,-7 5 13,-12 10-14,-24 2 0,-13-3-8,-6-6 8,1-5-21,4-7-11,13-10 10,14-10 19,11-9-14,6-6 17,6-2 20,0-3-13,0-13 32,6-8-38,3-1 4,1 6 4,0 4-9,-2 6 0,1 6 37,7 3-35,7 3-2,4 14 0,3 8 1,0 0-1,-5 1 0,-6 2 0,-7-6-12,-4-1 3,-3-6-55,0-3-137,4-10-86,3-2-175</inkml:trace>
  <inkml:trace contextRef="#ctx0" brushRef="#br0" timeOffset="116198.8841">16399 10103 1214,'0'0'170,"0"0"1,0 0-56,0 0-86,0 0 2,0 0-28,9-13-3,-6 13-63,3 0-99,1 0-189,0-1-350</inkml:trace>
  <inkml:trace contextRef="#ctx0" brushRef="#br0" timeOffset="116764.7584">16762 9922 86,'0'0'585,"0"0"-530,-26-75 56,26 41-15,0-3 29,19 1-34,13 3 17,9 8 4,3 4-31,-4 13-45,-9 8 13,-8 3-46,-9 23-3,-9 15 0,-5 8 0,-21 7-4,-19 5 4,-9 0-29,0-4 28,12-7-29,17-8 20,15-9 3,5-13 7,17-6 4,11-6 2,3-8-4,1 0 39,-6 0-31,-7-10 7,-6-7-17,-10-4 8,-3-4-14,-8-8 6,-21-2-29,-6-4 29,-7 1-42,-1-1 28,3 5-7,10 6-16,12 5 37,9 9-95,9 6-41,0 4-44,0 4-225</inkml:trace>
  <inkml:trace contextRef="#ctx0" brushRef="#br0" timeOffset="117101.8578">17143 9731 1034,'0'0'71,"0"0"-19,0 0-14,0 0-24,0 0-12,0 0 21,-4 87-18,4-67-4,10-2-1,6-2 0,5 0 28,5-2-8,1 1 44,-4 2 35,1 0-71,-10 5-4,-4 2-24,-9 0 11,-1 3-2,-10-1-9,-13-4 0,-3-3-9,-4-8-14,3-7-19,2-4-74,8-3-48,7-18-31,10-6-228</inkml:trace>
  <inkml:trace contextRef="#ctx0" brushRef="#br0" timeOffset="117268.4111">17104 9712 1127,'0'0'166,"0"0"-165,124-27 10,-61 27-11,4 0-23,-3 0-186,-6 0-458</inkml:trace>
  <inkml:trace contextRef="#ctx0" brushRef="#br0" timeOffset="117604.9168">17652 9649 1227,'0'0'91,"0"0"3,0 0 1,0 0-81,0 0 4,80 114 52,-57-59-64,-8 1 8,-3-6-14,-4-4 7,-2-5 6,0-9-13,2-7 0,1-7-2,2-11 5,5-7 6,1 0 2,6-6-10,-2-14 53,1-9-54,-6-8 0,-4-6 15,-5-7-12,-3 0-2,2 3-1,1 8 0,4 13-18,8 11 0,8 10-96,1 5-158,0 0-336</inkml:trace>
  <inkml:trace contextRef="#ctx0" brushRef="#br0" timeOffset="118541.9763">5030 9859 853,'0'0'334,"0"0"-312,0 0 110,0 0-41,0 0-25,0 0 13,128-24-72,-82 24-7,-13 0 0,-11 0-3,-14 0-26,0 1-104,-7 1-109,-1-2-83,0 0-234</inkml:trace>
  <inkml:trace contextRef="#ctx0" brushRef="#br0" timeOffset="118715.5479">5176 9701 991,'0'0'275,"0"0"-155,-22-83 61,20 72-69,2 11-40,0 0-31,0 25-41,-2 19 0,-3 12 12,-1 9-9,0-1-3,0-1 0,6-5-39,0-7-33,19-10-122,19-17-170,9-16-292</inkml:trace>
  <inkml:trace contextRef="#ctx0" brushRef="#br0" timeOffset="119411.8105">5589 9818 827,'0'0'425,"0"0"-338,0 0 82,0 0-67,0 0-69,0 0-32,9-1 12,-9 36-3,-4 2-10,-8-4 0,4-2 1,-2-4-10,1-10-20,3-10-62,3-7 53,-1 0 0,2-21 35,2-14-4,0-11 7,11-12-4,14-1 4,1-3 0,3 4 43,-2 14-19,-5 13 14,-1 12-6,-5 12-28,3 7 0,3 4-4,2 23-4,-4 12-15,-11 9 11,-9 2-28,-14 3-14,-21-6 13,-5-8-4,4-7-15,6-7 33,8-5 12,14-4 18,5-5-7,3-1 18,0-1 20,2-3 13,7 3-41,6-1-10,-2 1 11,1 1-11,8-3-3,0 0-38,5-4-59,-3-3 46,2 0-27,-4 0 61,2-5 11,1-6 18,-1 0 30,2-1 45,-1 4 5,3 3 5,-1 5-61,-1 0-22,-3 3 10,-9 14-21,-11 5-1,-3 7-6,-8 2-26,-20 5 28,-10-2-23,-3-4 19,5 0-2,6-9 18,12-7-7,11-7 0,5-5 3,2-2 37,0 0-3,21 0-14,9-7 4,6-7-27,11-1-2,3-2-102,0-2-210,-5-4-322</inkml:trace>
  <inkml:trace contextRef="#ctx0" brushRef="#br0" timeOffset="119610.6733">6204 9962 974,'0'0'376,"0"0"-341,0 0 50,0 0-44,119-23 61,-68 23-86,-5 9-16,-4 3-4,-9 0-80,-9-1-40,-10-4-168,-11-5-177</inkml:trace>
  <inkml:trace contextRef="#ctx0" brushRef="#br0" timeOffset="119790.3517">6412 9861 1082,'0'0'253,"0"0"-146,0 0 54,0 0-71,0 0-46,0 0-31,-20-7-13,12 47 0,-2 10-2,4 3 2,6-3-53,0-4 5,6-7-102,19-10-46,10-14-109,11-13-166</inkml:trace>
  <inkml:trace contextRef="#ctx0" brushRef="#br0" timeOffset="120739.9063">6738 9871 767,'0'0'165,"0"0"-135,0 0 30,0 0 50,0 0-18,0 0-43,-17-63 1,17 63-25,0 0 13,0 0-15,0 3-21,9 21 26,3 7-18,0 10 10,-9 2 10,-3-3-25,0-4-5,0-6 0,-4-11 3,-2-7-10,6-6 7,-2-6-22,2 0 16,0 0-2,0-14 4,0-8-23,0-9-25,0-6 43,0-8-35,11-7 12,6-4 30,6 5 4,4 4 14,1 10 39,2 12-20,-4 9 31,-1 10-63,-3 6-2,-4 5 6,-3 18-7,-6 7-2,-8 7-6,-1-1-46,-13-2-1,-14-1-58,-3-7 4,0-7 36,2-6 13,4-6 46,3-2 12,3-3 2,-1 4 77,0 0-20,2 0-19,4 0 16,7-4-47,6-2 12,0 0 15,1 0-10,20 0 21,6 0-41,3 1-4,3 6 37,-4 3-31,-2 5 5,-3 3-11,-6 2 3,-5-1-8,-5-2 5,-2-2-33,-6-6-16,0-4-37,3-5 4,-3 0 29,8 0 53,3-4 7,3-7-5,5 2 32,5 4 57,4 1-21,3 2 10,2 2-34,-4 0-31,-8 0 18,-5 9-33,-10 5 0,-6 1-4,0 3-11,-14 0-19,-11-1-44,-2-5-22,7-4 65,9-4-2,8-4 37,3 0 28,0 0 79,18 0 5,6-6-51,6 0-21,0 3 44,-2 3-79,-1 0 28,-2 11-6,5 8-25,-5 5 11,-5 2-13,-10 3 3,-10 2-9,-7 0 6,-28-1-16,-14-5 9,-16-9-67,-4-12-6,-1-4-65,4-20-95,15-13-93,14-10-215</inkml:trace>
  <inkml:trace contextRef="#ctx0" brushRef="#br0" timeOffset="121110.3091">7428 9329 1343,'0'0'170,"0"0"-138,0 0 22,0 0-2,0 0-3,0 0-49,8-33-19,-11 50-114,-9 3 74,-3 0-159,5-4-154</inkml:trace>
  <inkml:trace contextRef="#ctx0" brushRef="#br0" timeOffset="121708.5236">7743 8949 150,'0'0'1092,"0"0"-996,0 0 18,0 0-101,0 0-5,0 0 9,43 12-5,-19 30 62,-6 3-73,-3-1 1,-7-2 4,5-4-5,-1-6 0,1-4-1,4-13 0,5-8 7,6-7 3,5-10-10,0-16 6,0-11-5,-11-7 10,-10-6-11,-10-3 0,-2-5-9,-14 4 9,-14 10-19,-4 14 9,1 18-14,1 12 11,5 0-5,7 17 18,11 11-4,7 6 9,0 1-5,15 1 10,13-5-2,10-5 6,9-4-14,14 0-17,8-5-25,4-7-292,-11-6-451</inkml:trace>
  <inkml:trace contextRef="#ctx0" brushRef="#br0" timeOffset="122353.3959">9672 9501 300,'0'0'769,"0"0"-643,0 0 78,0 0-142,0 0-8,0 0 44,40-3-80,-3 4 5,8 3-17,3-1-1,-5-1-10,-4 2-79,-11 2-149,-9-1-199</inkml:trace>
  <inkml:trace contextRef="#ctx0" brushRef="#br0" timeOffset="122524.5878">9606 9704 1245,'0'0'136,"0"0"-76,0 0 5,122-30-57,-59 30-8,6 0-17,-5 0-291,-1 6-420</inkml:trace>
  <inkml:trace contextRef="#ctx0" brushRef="#br0" timeOffset="124422.2231">5112 11319 1027,'0'0'102,"0"0"-86,0 0 49,0 0-28,0 0 109,0 0-85,0-39-55,0 44 2,0 10-8,0 4 0,0 1 16,-9 2-12,-4-7-4,5-3 0,2-11-42,1-1 14,1-16-12,3-18-21,1-9 56,0-7 5,8-7 9,12 0 21,10 5-6,10 4 59,6 8-44,5 12 0,-3 11 13,-2 13-46,-7 4 13,-9 12-19,-13 19 3,-14 11-17,-6 6 14,-35 3-14,-22 2-5,-10-7-37,-6-10 15,6-11-11,19-8 24,21-8 11,17-4 18,13-1-1,0 4 36,13 6-8,8 6 8,8-1-36,2 3 9,-3-2-7,-1-2-2,-3-3-14,0-4-9,1-4-34,1-7 15,2 0 19,2-11 23,0-7-10,-2 1 10,0 0 0,-1 5 62,-2 3-32,-4 5 9,0 4-22,-3 0-7,-6 2-3,-3 18-7,-9 4-11,0 6 4,-16 3-16,-8 0-35,-3-3-31,7-10 2,7-8 46,10-9 8,3-3 33,6-3 63,22-14 37,11-3 5,3 4-32,-5 3-18,-5 7 43,-12 6-81,-9 0-9,-5 16-6,-6 8 2,-5 11-4,-24 5 0,-12-2-8,-9 3-2,0-7-50,6-7-8,8-5-12,12-11-132,10-8 1,4-3-87,1 0-162</inkml:trace>
  <inkml:trace contextRef="#ctx0" brushRef="#br0" timeOffset="124648.1221">4351 11911 1252,'0'0'115,"0"0"-15,147 15 53,-18-15-63,33 0-6,37 0-49,17 0-26,4-3-4,-10 3-5,-19 0-76,-29 7-45,-32 16-200,-33 0-286</inkml:trace>
  <inkml:trace contextRef="#ctx0" brushRef="#br0" timeOffset="125952.1703">4280 12509 277,'0'0'0,"0"0"-63,-84 0 63,69 0 210,5 0 85,4 0-58,4 0-48,2 2-1,0 16-98,0 13-17,0 13 16,2 3-61,-1 2 25,-1-3-42,0-2-11,0-4 2,0-4 2,-1-8-8,-5-11-43,3-11-45,-3-6 56,6-21 3,-2-23-17,2-19 30,0-14 20,8-6 7,19 1 3,9 7 16,10 9 49,6 10-36,-2 14 6,-3 13-6,-10 14-19,-10 15 9,-3 1-29,-9 30 0,-12 19-11,-3 12 11,-39 8 0,-18 6-4,-7-3-7,5-4 6,14-14-10,18-14 15,14-12 1,13-9 4,5-7-5,18-3 28,10-5-14,8 1 5,-2-5-19,0-1 0,-6 0-16,0 0-9,-6 0-29,-8 0-44,0 0-5,-1-12 18,1-5 10,1-6 45,2-5 30,2-2 2,-2 0 71,-2 8 18,-4 6-18,-4 6 15,-3 9-51,-1 1-22,2 7 3,2 18-14,-5 11-4,-4 3 3,-3 5-1,-7-1-2,-17 1 0,-5 0 0,3-4-6,5-8 6,9-10 0,6-9-2,6-8 4,0-4-3,0-1 1,0 0 0,0 0 25,0 0-17,0 0-10,0 0 2,3-3 0,-2 2-5,1-1-4,0 2 1,-2 0-14,0 0 21,0 0-8,0 0 1,0 0 7,0 0-8,0 0 5,0 0 4,0 0-2,0 0 3,0 0-2,0 0 1,0 0 0,0 0-7,0 0 3,0 0 4,0 0-1,0 0 2,0 0-1,0 0 0,0 0 4,0 0-3,0 0-1,0 0 0,0 0 0,0 0 1,0 0-1,0 0 0,0 0 2,0 0-3,0 0 1,0 0 0,0 0-6,0 0 8,0 0-2,0 0 0,0 2 2,0 1-4,0-2 2,0 1 0,0-2-2,0 0 2,0 3-1,0-3-6,0 0-14,0 2 20,0-2-21,0 0-5,0 0 15,0 0-100,0 0-97,4 0-425</inkml:trace>
  <inkml:trace contextRef="#ctx0" brushRef="#br0" timeOffset="126860.1189">4584 13067 532,'0'0'143,"0"0"-57,0 0 24,0 0-46,0 0 17,0 0-19,0 3-61,-1-1 4,-4-2 0,-1 0-5,6 0 40,-4 0-19,4 0 19,0 0 40,0 0-33,0 0-1,0 0-25,0 1-16,0-1 11,0 0-16,0 2 0,0-2-3,0 0 10,0 0-7,0 0 0,0 0 0,0 0 18,0 0-16,0 0 0,0 0 31,0 0-31,0 0 7,0 0-9,0 0 1,0 0 5,0 0-6,0-3 0,7-16-10,12-10-24,5-3-1,4-4 28,-8 2 7,-4 3 24,-10 1-9,-5 3 10,-1 6 40,0 5-20,0 5 9,0 5-3,0 3-22,0 3 31,0 3-60,0 26 0,-4 17 25,-6 13-18,-2 7 17,-3-3-17,-3-2 1,6-8-4,2-12-4,5-13-22,5-11-4,0-9-97,11-8-75,16-2-129,3-18-314</inkml:trace>
  <inkml:trace contextRef="#ctx0" brushRef="#br0" timeOffset="127063.6503">4839 13041 811,'0'0'538,"0"0"-490,97-29 33,-48 24 14,4 2-38,6 3-15,4 0-42,-5 0-19,-9 0-71,-16 0-190,-17 0-286</inkml:trace>
  <inkml:trace contextRef="#ctx0" brushRef="#br0" timeOffset="127251.1846">5049 12859 1478,'0'0'118,"0"0"-38,0 0 13,0 0-91,0 0 16,-7 78 33,-5-20-46,2 2 6,3 0-11,7-7-49,0-9 13,20-13-178,20-19-181,11-12-585</inkml:trace>
  <inkml:trace contextRef="#ctx0" brushRef="#br0" timeOffset="127992.5969">5504 12883 1187,'0'0'226,"0"0"-217,0 0 13,0 0-4,0 0 29,27 89 2,-21-55-49,-3-3 6,-3-6-15,0-6 9,0-7-48,0-6 14,0-6-24,0-4 39,0-23 18,0-10 2,0-11-10,15-10 9,2-3 0,3-6 26,-3 5-20,-1 9 31,-2 13-11,0 16 9,3 13 20,7 11-55,10 0 0,5 20-4,5 19 8,-12 7-8,-19 8 2,-13 1-46,-24-4 41,-23-7-35,-6-12 5,6-11 24,8-10-4,16-5 17,10-3 13,10-3 11,3 0 49,0 0-48,0 1 5,0 4-5,12 4-21,0 3 0,-1 1-4,3 1 0,-2-4-20,0-1-6,0-3 1,-2-2 25,1-1-2,-2 0 2,-3-2 0,6 1 0,-2-2 1,4 0-1,4 0 0,3 0 2,1 0 2,2 0 2,0 0 0,-3 0 4,3 8 33,-5 2-43,-6 6 0,-4 3 0,-9 6-1,0 1 1,-16 1-5,-11-3-17,0-2 17,0-2-25,8-3 19,8-3 5,4-4 12,7-1 0,0-5 10,2-2-4,21-2 72,13 0-68,16 0-8,6-6-8,2-6-107,-8 0-186,-11-5-413</inkml:trace>
  <inkml:trace contextRef="#ctx0" brushRef="#br0" timeOffset="128226.7636">6177 12905 1457,'0'0'53,"0"0"-22,82-26 56,-49 25-59,4 1 23,2 0-51,-3 3-31,-2 7-2,-15-4-119,-11 0-62,-8-6-53,0 0-92,-15-12-37</inkml:trace>
  <inkml:trace contextRef="#ctx0" brushRef="#br0" timeOffset="128383.2395">6383 12799 339,'0'0'327,"0"0"-54,-60-84-57,47 73-4,8 9-62,2 2-66,2 30-62,-1 13 72,2 17-64,0 6-3,0 5-21,0 0-1,0-1-10,6-11-44,10-12-111,10-20-69,11-22-284</inkml:trace>
  <inkml:trace contextRef="#ctx0" brushRef="#br0" timeOffset="129063.2879">6754 12965 1084,'0'0'79,"0"0"-72,0 0 30,0 0 65,3 98-26,-3-69-43,0-3-31,-3-7 1,-1-9-6,-1-7-16,-5-3-78,2-12 80,-2-17-34,1-10 40,7-12 10,2-7 1,0-9 9,11 1-5,10 0 22,9 8 82,5 14-53,3 13 5,-2 15-11,1 15-39,-7 1-5,-7 18-5,-10 20-1,-13 9-21,0 7 10,-30-1-15,-8-4 0,2-9 14,10-9 4,12-10 5,11-8 4,3-5 16,12 0 0,9 0 36,2-2-19,-3 0-31,-2-2 2,-4-1-4,-4 0-20,2-1 17,-3-2-34,3 0 19,1 0 16,6 0 2,4 0-3,4 0 5,3 0-2,-5 0 63,-6 0-49,-8 5-9,-8 12-5,-3 10-5,-12 4 1,-23 0-19,-12 1-40,-2-6 19,10-6-72,14-10 102,19-4 14,6-6 2,22 0 140,18 0-38,12-4-19,1 0 40,-7 2-96,-7 2 32,-12 4-42,-10 19-11,-12 6-16,-5 5 4,-15 1-13,-24-2 7,-9-8-33,-7-9-22,0-12-83,2-4-117,13-21-272</inkml:trace>
  <inkml:trace contextRef="#ctx0" brushRef="#br0" timeOffset="129740.2977">7383 11736 1281,'0'0'81,"0"0"-50,102 35-29,-71 6 5,-5 8 54,-4 4-27,1-3-16,0-7-18,4-9 0,3-11 4,-3-12-4,0-11 0,-1 0-6,1-27 6,-3-11-5,-1-15 5,-3-6 0,-10-8-6,-10 0 13,0 4-11,-23 10 4,-10 20 0,-4 19-11,4 14 3,2 11 3,4 23-10,10 8 19,15 4-6,2-5 2,31-2-4,23-6-4,17-8-165,16-11-242</inkml:trace>
  <inkml:trace contextRef="#ctx0" brushRef="#br0" timeOffset="130056.0567">8877 12051 1238,'0'0'142,"0"0"-3,0 0-76,0 0-7,0 0-18,134 4-32,-70 6-12,-7 3-23,-17 2-130,-22-1-104,-15 0-266</inkml:trace>
  <inkml:trace contextRef="#ctx0" brushRef="#br0" timeOffset="130186.3161">8929 12216 1160,'0'0'198,"0"0"-114,0 0 17,0 0-101,112-22-22,-41 22-41,7 0-253,10 0-266</inkml:trace>
  <inkml:trace contextRef="#ctx0" brushRef="#br0" timeOffset="130617.4017">10435 11887 1013,'0'0'274,"0"0"-130,0 0-43,0 0-72,0 0 22,0 0-39,-97 66 7,85 0-19,12 0 11,8-5-3,28-13-8,8-9 0,3-14-6,3-12 12,-6-12-6,-5-1 0,-4-25 5,-7-16 10,-9-11-15,-8-6 0,-11-4 16,0 1-11,-22 6-2,-8 12-3,-3 11 2,0 17-22,1 15 19,2 3-50,0 26 17,6 7-40,11 1-34,13-3-177,11-7-318</inkml:trace>
  <inkml:trace contextRef="#ctx0" brushRef="#br0" timeOffset="130763.0461">10859 12152 779,'0'0'512,"0"0"-419,0 0 48,0 0-118,0 0-18,0 0-10,36 2-237,-8-2-420</inkml:trace>
  <inkml:trace contextRef="#ctx0" brushRef="#br0" timeOffset="131157.3303">11112 11875 983,'0'0'160,"0"0"-82,0 0-11,0 0 4,0 0-5,0 0-15,94-3-9,-44 3-25,-1 0 26,-10 0-31,-9 0-6,-9 0 20,-11-3-26,-4 3 0,-3 0 4,0 0-3,-3 0-1,0 0 0,0 12-2,0 15-11,1 15 23,-1 6-10,0 9 31,-7 2-23,-11-1 7,-1-3-15,2-6 1,4-6-21,10-9 19,3-7-67,0-6-17,0-10-39,0-6-68,0-5-46,0 0-104</inkml:trace>
  <inkml:trace contextRef="#ctx0" brushRef="#br0" timeOffset="131331.335">11117 12204 910,'0'0'284,"0"0"-102,0 0-82,0 0-58,118-46-11,-31 40-31,11 2-77,-1-1-343</inkml:trace>
  <inkml:trace contextRef="#ctx0" brushRef="#br0" timeOffset="131871.7592">11758 11998 1393,'0'0'117,"0"0"16,0 0-15,0 0-99,0 0 24,0 0-30,27 85 8,-21-25 17,-4-2-38,-2-2 0,0-3-12,0-7 12,0-5-65,0-10-38,0-15-136,0-13-176,6-3-392</inkml:trace>
  <inkml:trace contextRef="#ctx0" brushRef="#br0" timeOffset="132232.8895">12208 12039 1117,'0'0'126,"0"0"-28,0 0-19,0 0-59,0 0 25,0 0-37,10 65-8,-20-18 7,-7 0-4,-5-4 10,1-5-13,3-7 0,6-8-8,10-10 8,2-6-5,0-5 5,2-2 2,17 0 31,11 0 6,10 0-15,8-8 8,9 0-31,4 1-2,-5 0-32,-6 2-113,-16-2-99,-16-3-163</inkml:trace>
  <inkml:trace contextRef="#ctx0" brushRef="#br0" timeOffset="132425.6578">12494 12190 407,'0'0'792,"0"0"-620,0 0-8,0 0-62,0 0-14,0 0-53,-45-11 7,33 50-33,0 9 16,3 6 33,5 2-55,1 2 0,0-1-3,1-3-25,2-6-19,0-4-63,5-18-137,14-16-157</inkml:trace>
  <inkml:trace contextRef="#ctx0" brushRef="#br0" timeOffset="132943.2332">12959 12143 1103,'0'0'48,"0"0"23,0 0 32,0 0-26,0 0 29,0 0-106,9-12 0,3 32 8,6 9-3,3 7 33,1 0 0,-1 1-24,-6-4 19,0-2-33,1-4 0,-2-7 12,2-6-8,3-7-4,4-7 0,5-2 6,3-20 8,1-11-14,-7-6 0,-4-8 11,-8-4-3,-13-5-8,0-3 0,-23 5 5,-9 11-10,1 17 5,3 13 0,4 13-17,5 0 11,6 14 5,7 11-1,6 2 2,2 4-11,19-2 11,4-1 0,7-4-13,-1-3 4,4-3-70,0 0-47,-1-3-112,-1-6-123</inkml:trace>
  <inkml:trace contextRef="#ctx0" brushRef="#br0" timeOffset="133161.8687">13781 12439 1595,'0'0'20,"0"0"18,-100 79 19,25-24-12,-16 9 6,-10 4-46,-3 2-9,6-10 4,18-9-39,24-10-20,26-14-180,30-13-240</inkml:trace>
  <inkml:trace contextRef="#ctx0" brushRef="#br0" timeOffset="133354.0799">13832 12446 1367,'0'0'170,"0"0"-23,0 0-88,0 0-30,-75 107 30,17-30 35,-12 8-81,-6 1-12,-4-3 4,0-3-5,4-5-81,17-19-86,20-23-563</inkml:trace>
  <inkml:trace contextRef="#ctx0" brushRef="#br0" timeOffset="143551.3736">15995 10353 740,'0'0'90,"0"0"-57,0 0-17,0 0 1,0 0 60,0 0-44,0 0-30,-3-9 19,3 9-21,21 0 15,19 0 7,18 0-1,21-2 10,18-9-25,18 1-1,1-4 17,-5-1-22,-15 4 32,-17 0-4,-17 4-6,-12 2-14,-14 4-9,-12 1-25,-13 0-16,-7 0-22,-4 0-51,-6 0-34,-21 0-42,-10 0-22</inkml:trace>
  <inkml:trace contextRef="#ctx0" brushRef="#br0" timeOffset="143741.5773">16284 10304 625,'0'0'187,"130"-26"-103,-56 13-56,-8-1-13,-10 3-4,-12 2-11,-13 0-96,-10 8-92,-12-1-129</inkml:trace>
  <inkml:trace contextRef="#ctx0" brushRef="#br0" timeOffset="147333.6061">13204 2163 597,'0'0'159,"0"0"-58,0 0-25,0 0-20,0 0 8,0 0-11,0 0 8,0 0-22,0 0-1,0 0 7,0-3 0,0-5 18,0-6-46,0-3-6,0 2 20,0-7-27,0 0 10,0-6-1,0-4-7,0-9 21,0-3-18,0-2 44,0-4-38,0 1-12,-8-1 5,-15-3 4,-7 1-2,-5-1 3,4 0-13,3-2 0,7-1 18,4 0-13,7 8 15,5 13-7,4 9-7,1 5 7,-4 9-13,4 2 0,0 5-4,0 2 4,0-1-14,0 4-24,0 0-39,0 0-25,0 0-85,0 0-178,10 0-220</inkml:trace>
  <inkml:trace contextRef="#ctx0" brushRef="#br0" timeOffset="148532.0205">15062 2205 893,'0'0'97,"0"0"52,0 0-90,0 0-30,0 0 37,0 0-24,5-11 5,-5 10-24,0-4-12,1 1 5,0-3-8,3-6 9,-1-3 31,0-6-30,-3-6 6,4-3 2,-2-5-15,-2-6 6,1-5-15,-1-6 0,0-9 30,0-7-30,0-4 11,0-4 3,-3 7-4,3 7 9,0 2-18,-1 14-1,1 3 12,0 10-11,0 8-3,0 2 0,-3 6 0,3 1 0,-2 2 0,1 6 0,-1 1-1,2 3 1,0 1 0,0 1 0,0 0 4,0 3-11,0-2 7,0 2 0,0-1-3,0 1 4,0 0-1,0 0 0,0-1 1,0 1-3,0 0 2,0-2 0,0 2-4,0 0 4,0-3-2,0 3-2,0 0-12,0-2 14,0 0-19,0 2 6,0 0 4,0 0 0,0 0 7,0 0 0,0 0-7,0-1 6,0-2-51,3 0-2,3-3-37,0 2-119,-6-2-52,-3 1-75</inkml:trace>
  <inkml:trace contextRef="#ctx0" brushRef="#br0" timeOffset="151172.399">12930 1168 809,'0'0'37,"0"0"-35,0 0 3,0 0-5,0 0 0,0 0-3,49-10 1,-49 10-34,0 0-13,0 0 47,0 0 1,0 0 2,0 0 2,0 0 51,0 0-4,1 0 12,0 0-21,-1 0-6,2 0 6,-2 0-41,0 0 3,2 0-3,-1 2 0,4 1-8,2-1-6,-1 1 0,3 0 8,-3-2-13,0 2 19,-5-3-2,1 0 5,-2 2-3,0-2 4,1 0 4,-1 0 30,2 0-20,-2 0-5,0 0 14,0 0-14,0 0 11,0 0 6,0 0 3,0 0 26,0-9-34,0-5-17,0-5 15,0-1-20,0-2 13,0-2-8,0 0-5,-6-3 6,-2 1-9,1-1 0,1 4 1,1 4 3,2 9-6,2 3 2,1 2 0,0 5-1,-4 0 1,4 0-10,0 0 7,0 0-17,0 0 5,0 0-1,0 0 13,0 0-7,0 0 10,0 0 0,0 0 7,0 0-4,0 0-2,0 0-1,0 0 3,0 0 2,0 0-5,0 0 0,0 0 10,10 0-7,0 0 7,0 0 6,0 0-12,0-2 28,2 0-31,6 2 0,12 0 6,10 0-3,8 0-4,-2 0 0,-7 0 2,-13 0 1,-12 0-3,-8 0 0,-4 0 0,-2 0 3,0 0-3,0 0 0,0 0 1,0 0-1,0 0 0,0 0 0,0 0-3,0 0 8,0 0-5,0 0 0,0 0 0,0 0-2,0 0 2,0 0 0,0 0 0,0 0 2,0 0-2,0 0 0,0 0 1,0 0-3,0 0 2,0 0-1,0 0-5,0 0 6,0 0-2,0 0 2,0 0 0,0 0-1,0 0 1,0 0 0,0 0-4,0 0 6,0 0-4,0 0-12,0 0-22,0 0 35,0 0-26,0 0 14,0 0 11,0 0 0,0 0 2,0 0 0,4-8 1,0-6-7,2-1-9,-1 1 15,-2-1 0,0 1 4,2-1-4,-2-2 11,1 1-7,-1 0 45,-2 4-25,1 2 4,-2 6 17,0 1-23,0 3 2,1 0-7,-1 0-16,2 3-2,1 16-1,-2 9 2,1 8 3,-2 2-1,0-3 5,0-4-7,0-3 2,0-1 0,1-7-2,5 0 0,4-4 1,1-2 0,-1-5 1,-1-3-2,-4-4 0,-4-2-10,-1 0 2,0 0-13,0-8 6,-1-14-22,-9-6-3,-1-6 12,1-4-3,1-2 29,4 0-37,4 5 28,1 4 8,0 7 6,0 4-2,0 8 7,-2 5-7,2 5 20,0 2-21,0 0 7,0 0 8,17 0-9,26 4 12,24 7-2,17 1-8,1-3 30,-8-4-37,-13 0 9,-8-3-5,-7-2-4,-2 0 7,1 0-8,-3 0 0,-8 0-7,-6 0 7,-8 0 0,-10-2-1,-7 2 6,-3 0-8,-3 0 3,0 0 0,0-1-12,0 1 4,0 0-6,0 0 8,0 0 0,2 0 3,2 0 3,2 0 0,2 0-7,1 8 7,-2 2-17,-3 2 14,-2 3 3,-2-3 1,0-1-1,0 0 0,1 2 0,4 1 1,-2 0-1,3 0 7,-3-2-7,0-2 2,-3-3-2,0-2 0,-1 1 0,-24 0 4,-13 1 3,-10-2 1,-11-1-6,-1-2 4,-2-2-6,3 0 0,1 0 1,6 0-1,4-6-8,-4-3-4,4 6 0,3 1 8,5 2-8,4 0-3,12 0 10,8 0-33,10 0-18,4 0-41,2 0-27,9 2-78,18-2-36</inkml:trace>
  <inkml:trace contextRef="#ctx0" brushRef="#br0" timeOffset="151908.9115">14142 903 199,'0'0'190,"0"0"-146,0 0 4,0 0-18,0 0 20,0 0 9,82 0-12,-55 0 58,8 0-37,9-2 7,1-5-33,-5-1 8,-6 2 16,-8 1-1,-12 0-32,-6 4 7,-5 1-24,-1 0-9,3 0-4,9-3 0,11 2-6,8-4-1,4 1 4,2 0 2,-4 0 6,-7-1-8,-9 1 24,-10 3 6,-4 1 17,-5 0-33,0 0-13,0 0 3,0 0-4,1 0-2,5 0-2,3 0 1,1 0-2,5 0 0,-4 0 5,-2 0 5,-4 0-2,-3 0-3,-1 0 2,-1 0 1,0 0 12,0 0-15,0 0 0,0 0 20,0 0-19,2 1 17,3 3 7,-1-2 0,2 2 12,3 0-19,0 3-7,1 8 20,7 6-30,1 9 7,1 6 4,0 0-6,-1 0 6,-1-5-12,-5-3 0,-2-4 9,-3-3-7,-2 1-2,0 5 0,-4 2 2,2 7 3,-3 1-5,0 4 0,0-1-2,0-5 4,0-6-2,0-10 0,0-7-59,0-4-52,0-5-125,0-3-52,0 0-39</inkml:trace>
  <inkml:trace contextRef="#ctx0" brushRef="#br0" timeOffset="152541.2784">14188 694 415,'0'0'0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41:53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15784 14817 760,'0'0'323,"0"0"-312,0 0 2,129-34-9,-67 28 63,10 2 60,14 1-96,16-1-6,20 1 14,12-3-19,5 0 27,-5-1-47,-18 0 0,-20 0 8,-26 0-3,-22 2-5,-19 0 0,-9 3-9,-5-1-32,-6 2-117,-9 1-28,0 0-176,-11 8-163</inkml:trace>
  <inkml:trace contextRef="#ctx0" brushRef="#br0" timeOffset="833.2639">15862 15165 538,'0'0'57,"0"0"14,0 0 77,0 0 30,0 0-50,0 0-63,37 3-21,-1-3 18,12 0 23,19 0-24,18-5-11,24-4 6,21-2-23,8-3 1,-1 1-14,-17 0-16,-23 1 24,-22 4-28,-24 1 0,-19 4 7,-16 0-5,-10 1-3,-6 0 1,0 2-33,0 0 8,0 0-34,0 0-5,0 0 31,0 0-11,1 0-26,4 0-47,3 0-71,3 0-51,0 0 50,1 0 46,-3 0 81,-2 0 50,0 0 12,2-3 9,-1 2 27,-3 0 43,-2-1-7,1 2-23,3 0 9,2 0-5,2 0-3,2 0 20,-2 0-16,-2 0 32,-5 0-52,0 0-9,-2 0-6,-1 0-15,0 0 0,-1 0-4,0 0 3,0 0-1,0 0-2,0 0 0,0 2 1,0-1 0,0 0-1,0 2 0,2-1 3,0-1-1,1 0-2,3-1 0,9 0 33,9 0 10,11 0 6,8 0-7,7 0-3,0 0-1,8 0-30,1 0-5,7 0 9,-3 0-11,-8 0 4,-8 0-5,-14-1-5,-8-2-8,-3-2-90,-6-2-74,-9-5-194</inkml:trace>
  <inkml:trace contextRef="#ctx0" brushRef="#br0" timeOffset="1395.7619">16736 14814 239,'0'0'82,"0"0"-69,0 0 87,0 0 90,0 0-20,0 0-64,78-28-21,-34 25 30,10-2-28,7 1-2,6 3-6,9-2-38,3 3 6,3 0-19,-1 0-16,-4 0 21,-5 0-32,-3 0 9,-2-4-10,0 1 1,-2-2 6,-3-2-7,-7 2 0,-12-2 21,-8 2-18,-9 0 6,-8 2-4,-6 2-1,3-1 0,0 2-4,4 0 0,3-1-3,0 1 3,-3 0 0,-7 0-1,-5 0 1,-5-2-3,-2 2 3,0 0-17,0-1 16,1 1-51,5-1-56,2 0-228</inkml:trace>
  <inkml:trace contextRef="#ctx0" brushRef="#br0" timeOffset="2279.4476">17684 15059 576,'0'0'163,"0"0"-145,0 0 63,0 0 24,0 0 20,0 0-46,71 0 2,-30 0 27,0 0-45,-4-2 0,-1-1-17,-1 0-23,-6 3-1,-3-2-22,2 2 0,-5 0 0,-3 0 2,-7-1-4,-1 1 2,-7-1-16,2 1-2,-4 0-19,0 0 6,0 0 29,1 0-23,5 0 7,2 0-12,4 0-18,-2 0-9,3 0-43,-2 0-38,-5 0-38,-4 4-6,-3-1 58,-2 2 51,0-2 41,0-2 32,0 1-3,0-2-1,0 0 4,2 0-232</inkml:trace>
  <inkml:trace contextRef="#ctx0" brushRef="#br0" timeOffset="3668.7926">18220 15068 161,'0'0'371,"0"0"-330,0 0 56,0 0 28,0 0 1,0 0-23,-2-14-63,2 14 2,-1 0 7,1 0-15,0 0 8,0 0-21,0 0-1,0 0 27,0 0-28,0 0-2,0 0-6,0 0-10,0 0 13,0 0-14,-2 0 0,2 0 6,0 0-1,0 7 1,0 0 7,0 4-5,0 7 20,0 6-9,0 6-8,2 3 27,2 3-13,2 2-4,-3-1-8,0 0-9,2-3 19,-2 2-23,0-5 0,3-1 18,-5-6-16,2 0 1,2-5-3,-2 1 3,1-4 0,1-3-3,0 2 0,-2-5 0,0-1 4,0-2-4,1-1 0,-1-3 3,-3 0 0,4-2-3,-4-1 0,0 0-2,0 0 4,0 0-2,0 0 1,0 0 3,0 0-3,0 0-1,2 0 0,-2 0-1,0 0 4,1 0-3,1 0 0,5 1 1,2 2 0,3 0-1,9-3 0,5 0 7,12 2-4,11-1 4,14-1 0,-1 3-6,1-1 15,-5 2-16,-1 0 0,-2 2 16,9 1-12,3-3 5,2-1-9,-2-1 0,-10-2-2,-14 0 2,-16 0-16,-12 0 13,-10 0-37,-1 0-20,-4 0 4,0 0-1,1 0 25,-1 0-29,2 0-11,-2 0-9,0 0-85,0 0-120</inkml:trace>
  <inkml:trace contextRef="#ctx0" brushRef="#br0" timeOffset="5127.6236">18511 15082 300,'0'0'36,"0"0"0,0 0 59,0 0-3,0 0-76,0 0-12,1-2 0,-1 2 0,0 0 6,0 0-10,0 0 0,0 0-3,0 0-18,0 0-40,-3 2-45,2-2-88</inkml:trace>
  <inkml:trace contextRef="#ctx0" brushRef="#br0" timeOffset="7269.9343">18100 14737 194,'0'0'256,"0"0"-213,0 0 39,0 0-13,0 0 1,0 0-31,0-5-16,0 5 19,0 0 13,0-2-7,4 2 12,9-1-21,5-1 22,0 1-13,0 0-8,-1 1-4,-1-2-17,1 2 0,5 0 20,4 0-32,4 0 6,0 0 2,-5 0-3,-3 0 8,-6 0-20,-3 0 2,-6 0 8,-1 0-8,-3 0-2,-2 0 1,1 0 1,-2 0 9,2 0-11,2 0 0,-4 0 14,2 0-11,-2 0 3,0 0 4,0 0-2,0 0 9,1 0-13,-1-4-3,0-3 23,0 0-21,0-2 3,0-2 1,0-3-7,0-5 5,0-1-5,-1-5 0,-1-3 4,-2-1-1,2-1-3,0 0 4,-2 1-3,0 1 3,-2-1-4,-2 0 0,0-2 1,0-2-1,2-3 0,0 4 0,1 3 2,0-1 2,5 6-4,0 3 0,0 2 8,0 4-8,0 1 0,-2-1 0,-1 3 3,0-2-3,-1-3 0,-1 3 0,2-1 2,0 3-2,3 4 0,-1 1 0,-2 1 4,2-1-4,-1 1 0,-1-1 0,1-1-5,1 3 6,-1-2-1,2 2 0,-2 1 3,1-1-6,1 2 3,-1 0 0,-1 0-2,1 1 2,-1 1 0,2 0 0,0 1 4,0 0-8,0 0 4,0 0 0,0 0-6,0 0 7,0 0-2,0 0 0,0 0 1,0 0 0,0 0 0,0 0 0,0 0-1,0 0 4,0 0-3,0 0 0,0 0 2,0 0-3,0 0 1,0 0 0,0 0-2,0 0 2,0 0-1,0 0-3,0 0-15,0 0 15,0 0-15,0 0 10,0 0-2,0 0 6,0 0 4,0 0 0,0 0 2,0 0-2,0 0 1,0 0 0,0 0 0,12 0 5,6 0-5,-1 0 8,3 0-3,-2-2 9,-4 0-14,-4-1 0,-1 2 10,-6 0-9,-1 1-1,-2 0 1,1 0 5,4 0-8,3 0 2,3 0 0,4 0-6,0 0 6,3 0 0,1 0 0,4-3 2,5 2-3,-1-1 1,8-1 0,0 0 1,7 0 0,11-1-1,11 0 0,14 0 2,6 0-1,-1-1-1,-6 1 0,-3 0 9,-6 0-5,2 1 1,-4 0-2,-3 1-1,-7 2 5,1 0-7,-3-2 0,4 2-2,-1 0 4,-5 0-2,-9 0 2,-7 0-1,-11 0-1,-8 0 0,-10 0-27,-2 0 14,-2 0-52,5 0 0,2 0 2,3 0 17,3 0 26,-2 2 2,-4 0-30,-5 3-49,-5 0-54,0 0-274</inkml:trace>
  <inkml:trace contextRef="#ctx0" brushRef="#br0" timeOffset="9009.7201">19984 14157 783,'0'0'163,"0"0"-88,0 0 69,0 0-9,0 0-39,0 0-62,-11-7-34,-10 7 2,-14 9 1,-11 0 1,-10 2-4,-9-2 0,0 1 3,-3-3-4,3 0 1,5 0 0,3-2 1,10 0 5,5-3-6,8-1 0,1-1 2,-1 0-4,7 0 2,-7 0 0,-5 0 3,-1 0-3,-2 0 0,0 0 0,2 0 3,1 3-6,5 0 2,2-2 1,3 1-3,-1 0 3,7 0 0,5-2 0,2 1 1,7-1 0,1 0-1,1 0 0,4 0 1,-1 0 3,4 0-4,0 0 12,0 0-2,0 0 7,0 0-17,0 0 0,0 0 3,0 2-2,0-2-1,0 0 0,0 0 1,0 0-3,0 0 2,0 0 0,0 0-1,0 0 3,0 0-2,0 1 0,0 1 2,0 2-5,0 6 3,0 4 0,0 4 3,0 5-2,0 1-1,0 1 5,-3 0-2,-2 1 7,2 1-10,3 1 2,0 3 17,0 0-15,0 0 5,0 2-1,0-1-5,0-1 9,0-4-12,-4 4 0,-4-4 4,-1 1-1,3 0-3,2-3 0,0 3 0,4-3 2,0-1-2,0-2 0,0 1 2,0 0 0,5-4-2,0 1 0,-1-3 3,0-1-3,-2-4 0,-1 2 0,1 3 2,0 0 2,-2 2-4,1 3 1,1 0 1,1 0 4,0-1-6,0-1 0,-2-2-4,-1-6 7,0 1-3,0-3 0,0-2 1,0-3-1,0 1 0,0-3 0,0 5 0,0-2 0,0 1 0,0 0 0,0-2 2,0 1-2,0-3 0,0-2 0,0 0-1,0-1 2,0 0-1,0 0 3,0 0 1,0 0 2,0 0-6,0 0 0,0 0 9,0 0-6,0 0-3,0 0 8,6 0-8,12 0 13,7 0-13,4-1 2,3-3 12,3 1-10,2-1 6,2 1-1,1 0-4,4 3 6,1-1-11,2 1 0,-1-1-2,1 1 3,-2 0-1,0 0 2,6 0 2,3 0-5,4 0 1,0 0 0,-4 0-3,1 0 4,-7 0-1,-5 0 4,2 0-2,1 0-1,5 0-1,5 0 0,3 0 3,0 0 0,-6 0-3,-9-2 3,-10 2 2,-8 0 2,-10 0-7,-7 0 0,-6 0-5,-2-1 7,-1 1-4,0 0-6,2 0-23,3 0-12,2 0-66,-1 8-29,-4 2-77,-2 0-115,-2-1-106</inkml:trace>
  <inkml:trace contextRef="#ctx0" brushRef="#br0" timeOffset="9758.338">19039 15719 568,'0'0'109,"0"0"-60,0 0 58,0 0-27,0 0-55,0 0-17,-10 0 20,10 0 10,0 0 19,0 0 16,0 0 7,8 0 26,9 0-35,13-3-31,10 2 12,8-2-28,4-1 8,-1 3 4,8-4-7,3 1 2,0-1-13,2-1-13,-1 0 14,-1 1-14,2-1 2,-1 1 8,-5 0-7,-8 3 9,-10 0-17,-10 0 4,-14 2-2,-5 0 2,-6-2-6,-3 0 2,-1 2-3,2-2 1,-1-1-17,-1 1-6,3 1 24,-1 1-28,1 0-25,3 0-38,1 0-43,-2 0-123,-3 0-198</inkml:trace>
  <inkml:trace contextRef="#ctx0" brushRef="#br0" timeOffset="14057.2553">16259 15029 128,'0'0'28,"0"0"68,0 0 22,0 0-48,0 0-34,89 5-4,-73-5-26,-2 0 25,-1 0-9,-1 0 3,-1 0-4,0 0-16,3 0-1,4 0 15,-2 0-10,2 0 18,-1-2-8,0-2-15,-3 3 11,2-1-15,-2 2 0,1 0-4,-2 0 4,2 0 0,0 0 0,0 0 5,0 0-6,1 0 1,-1 0 0,6-3 16,-2-1-9,-4 0 18,3 1-5,-3 0-3,1 3-3,3-4-14,0 0 2,-3 1 10,4 0-10,0 0-2,2 2 0,-2-2 3,-1 0-2,0 2-1,0-3 0,0 4 1,2-3 0,0 0-1,-2 1 0,-2 0 0,-2 0 2,3 1-2,-2 0 0,0 1 2,2-3 0,-2 3-2,3 0 1,-2 0 2,0 0-6,2-1 3,-5-1 0,5 1 2,0-1-2,-2-1 0,2 0 2,-2 3-2,3-5 10,-2 2-10,2 2 2,2-2-1,1 1 0,-2 2-1,-2 0 0,2-3 3,-3 3-5,0-3 2,-2 3 0,-1 0-1,4-1 4,-1 1-4,2-3 2,-1 2-1,4-1 1,-1 1-1,2 0 0,-3 1-2,-2-2 2,0 2 0,-4 0 0,-4 0 2,4 0-3,-5-3 1,2 3 0,0-3-1,-1 1 7,-1-1-6,0 2 1,-1-4 0,3 4-2,2 0 1,-3 1 0,3-1 0,1-1 2,0 1-2,4-4 2,-1 2 8,0-1 23,-3 2-31,-3 0 3,1 2 1,2 0-6,2 0 0,0 0 0,0 0 2,-1 0-2,-1 0 0,-1 0 0,-4 0 0,-2 0 3,-3 0-3,-2 0 0,0 0 0,-1 0 0,1 0 0,4 0 0,5 0 0,0 0 1,-1 0-1,2 0 0,-5 0 1,-2-3 0,0 1-1,1 2 0,0-3 14,4 3-13,1-3 4,-2 1 0,1 1-4,-3-1 5,0 2-6,-4-1 0,0 0 7,-3 1-6,-1-1 11,0 1 15,3 0-10,2-3 3,5-2-20,0-1 0,4 0 1,-2 1 0,-2-1-1,-3 2 0,-2 2 2,-5-1 7,0 1-4,0-1 5,0-1 8,0 0-16,3 0-2,1-3 7,0 4-5,0-4 0,0 0-2,1 3 0,1-2 7,-2 0-6,1-1 4,2-3-2,4 2-2,-2-2 7,-2 3-4,-1 0-4,-4 0 39,-1 4-29,-1-1 3,0-1-5,0 0-6,0 3 6,0-2-8,0 1 0,0-4 3,0 0-2,0 1-1,0-4 0,0 1 1,0-1-2,0 0 1,0 0 0,2 1 2,0 1 2,0-1-4,-1 3 4,0-3-4,1 0 4,0 1-4,-2-2 0,0 2 7,0 0-6,0-1 4,0-2-3,0 2 0,0-5 4,1 1-6,2 3 0,1-2-2,-3 0 6,-1 0-4,0 2 0,0-2 2,0 4 8,0 2-10,0-2 0,0 0 10,3-1-7,2-3-2,2-2 0,0-1 2,-2 0 6,1 2-9,-2 2 5,-1 0 6,3 2-9,-3 1-2,0-1 1,0-1 3,3 0-1,-1 0-3,1 3 0,2-4 6,-3 2-2,1 1-4,-3 1 0,2 1 2,-2 1-3,2 2 1,0-1 0,2-1 0,1-4 3,7 1-3,-2-2 2,0 3 3,-1-3-1,-2 4-4,0 0 0,-3 1 15,-1 1-13,3-2-2,3 2 0,2-4 1,5 1-1,2-1 0,-1-1 0,2 2-1,0 0 4,-2 0-3,3 2 0,1 0 2,1 3-7,0-1 5,-3 1-24,-1 1-24,-8 1-57,-10 0-109,-3 0-186</inkml:trace>
  <inkml:trace contextRef="#ctx0" brushRef="#br0" timeOffset="14898.5666">18442 14672 110,'0'0'9,"0"0"47,0 0 42,0 0 31,0 0-17,0 0 25,-1 0 10,1 0-25,0 0-62,0 0 1,0 0-27,0 0-9,0 0 6,0 0-29,1 0-1,1 0-1,-1 0 0,1 0-2,-2 0 2,0 0 0,1 0 1,3 0 2,4 0-4,-2 0 1,2 0-28,-2 0-10,0 0-10,-1 0-5,0 0 14,-4 0-17,2 0 36,0 0 17,0 0 3,-1 0-5,1 0-9,0 0-32,3 0 19,-3 0-51,0 0-81,-3 0-134</inkml:trace>
  <inkml:trace contextRef="#ctx0" brushRef="#br0" timeOffset="17266.8542">18560 14671 390,'0'0'232,"0"0"-204,0 0 24,0 0 51,0 0-62,0 0-41,-3 0-13,-2 0 9,2 0-4,-1 0 8,4 0 0,0 0 9,0 0 13,0 0 20,0 0-8,0 0-17,0 0 5,0 0-16,0 0-4,0 0 21,0 0-15,0 3 23,0-1-7,0 4-13,0-3 14,0 0-18,0 2 9,0 1 19,0 2-23,0 2 6,2-1-4,0 4-8,0 2 20,-2-1-26,0 4 1,0-4 17,0 3-17,0-2 3,0-3-2,0 2-1,0 0 12,0 1-13,1-1 0,-1-3 12,0 0-8,0-1-4,0 0 0,0 2 2,0 0 4,0 0-6,1 2 0,3-2 19,-3 1-17,1 0-1,-1-2-1,-1 1 5,0-3-2,0 3-3,0-3 0,2 2 4,-2 0-1,2-1-3,1-2 0,-2 1 2,1-1 0,-1 2-2,-1 4 0,0 4-1,0 0 1,0 2 0,0 0-2,0-2 4,0-1-2,0-2 0,2-1 0,2 0 5,3-4-2,-1-1-3,2 2 8,-2-3-7,1 1 14,1 0-15,-1 2 0,1-3 8,0 2-8,0-2 5,0-1-1,-1 1-4,3-1 14,-3 0-14,1-1 0,0 1 3,2 2-1,-2-2-2,-2 1 0,4-2 1,-4 0 3,0-2-4,2 0 0,2-1 7,1 0-6,2-3 6,0 4 3,-1-3-9,-3 2 13,3-2-14,-1 2 0,2-1 1,0-1 3,2 2-4,2-2 0,0-1 2,2 1 2,3-1 1,3 0-4,0 0 16,-2 0-15,-5 0 1,-6 0-3,-2 0 4,-4 0 1,0 0-5,2 0 0,3 0 0,0 0 3,8 0-3,-1 0 0,3 0 3,1 0 9,-2 0-12,-2 0 0,-2 0 27,2 0-25,4 0 1,2 0 1,0 0 0,-1 0 9,-4 0-13,-2 0 0,5 0 20,-3 0-17,-2 0 8,2 0-4,-6 0-3,-2 0 21,-4 0-25,-5 0 0,-2 0 6,0 0-3,0 0-3,0 0 0,0 0 2,0 0-3,0 0 1,0 0 0,0 0 0,0 0 2,0 0-2,0 0 0,0 0 0,0 0-2,0 0 2,0 0 0,0 0-3,0 0 3,0 0-1,0 0 0,0 0 1,0 0-5,0 0 5,0 0 0,0 0 0,0 0 3,0 0-3,3 0 0,-3 0 0,0 0 3,0 0-3,0 0 0,0 0-1,0 0 3,0 0-2,0 0 0,0 0 1,0 0-2,0 0 1,0 0 0,0 0 2,0 0 0,0 0-2,0 0 0,0 0 0,0 0-3,0 0 3,0 0 0,0 0-7,0 0 9,0 0-2,0 0 0,0 0 2,0 0-3,0 0 1,0 0 0,0 0-1,0 0 2,0 0-1,0 0 0,0 0 2,0 0-4,0 0 2,0 0 0,0 0-2,0 0 5,0 0-3,0 0 0,0 0 0,0 0-2,0 0 2,0 0 0,0 0 0,0 0 1,0 0-1,0 0 0,0 0 2,0 0-2,0 0 0,0 0 0,0 0-3,0 0 6,0 0-3,0 0 0,0 0 1,0 0-4,0 0 3,0 0 0,0 0-1,0 0 3,0 0-2,0 0 0,0 0 1,0 0-1,0 0 0,0 0 0,0 0 0,0 0 1,0 0-1,0 0 0,0 0 3,0 0-7,0 0 4,0 0 0,0 0-3,0 0 4,0 0-1,0 0 0,0 0 2,0 0-2,0 0 0,0 0 0,0 0-3,0 0 4,0 0-2,0 0-9,0 0-27,0 0 19,0 0-25,0 0 9,0 0 21,0 0-14,0 0 17,0 0-4,0 0-37,3-1-33,8-2-83,3-2-272</inkml:trace>
  <inkml:trace contextRef="#ctx0" brushRef="#br0" timeOffset="33407.0882">19205 13566 1241,'0'0'128,"0"0"-114,0 0 15,0 0 76,0 0-21,0 0-28,0 0-48,0 0 0,0 0-1,0 0-7,0 0 0,0 0 2,0 0 2,0 0-4,0 0 0,0 0 6,0 0-4,0 0-2,0 0 0,0 0 10,0 0-6,0 0-1,0 0-3,0 0 4,0 0 6,0 0-10,0 0 0,0 0 6,0 0-1,0 0-5,0 0 0,0 0 3,0 0 3,0 0-6,0 0 0,0 0-6,0 0 10,0 0-8,0 0 2,0 0 2,0 0-2,0 0 2,0 0 0,0 0-7,0 0 9,0 0-2,7 0 0,6 0 2,2-1 1,-2-2-3,-2 0 0,0 0 4,5-2-3,11 2-1,15-3 0,13 1 3,10 0-6,0 2 3,-10 0 0,-11 3 6,-14-1-1,-13 1-5,-11 0 0,-3 0 2,-3 0-2,0 0 0,0 0 0,0 0-4,0 0 10,0 0-7,0 0 1,0 0 0,0 0-6,0 0 6,0 0 0,0 0-9,0 0 9,0 0-3,0 0 0,0 0 3,0 0 0,0 0 0,0 0 0,0 0-8,0 0-10,0 0-32,0 0-67,0 0-107,-3 0-149</inkml:trace>
  <inkml:trace contextRef="#ctx0" brushRef="#br0" timeOffset="34487.5882">19188 16081 468,'0'0'197,"0"0"-180,0 0 32,0 0 63,0 0-7,0 0-58,0-13-5,0 11 36,6 0-29,7-1 9,10 0-1,3-2-3,4 0 26,3 0-43,3-1-6,1 1 8,2 2-16,-5 1 4,-7 0-11,-6 2-10,-7 0 20,-4 0-26,-5 0 0,-4 0 8,-1 0-3,0 0-5,0 0 0,0 0-1,0 0-9,0 0-12,0 0-16,0 0-5,0 0-51,0 0-36,3 0-17,3 0-105,1 0-75</inkml:trace>
  <inkml:trace contextRef="#ctx0" brushRef="#br0" timeOffset="43074.7738">19027 14046 157,'0'0'36,"0"0"22,0 0 6,0 0 5,0 0-37,0 0-3,0 0 17,24 4-22,-24-4-7,0 0 2,1 0 20,-1 0 20,2 0-24,2 0 2,5-5 10,2-4-46,4 3 3,2-3 4,4 3-4,-3 0 5,2 3-9,-7 1 0,0 2 9,-4 0-8,1 4-1,-2 7 0,0 2 2,1 0-6,2-1-1,4-2-13,3-3 10,0-5-38,2-2 35,-4 0 9,1-6 4,-1-10 10,-1-1 12,0 1 7,0 1 26,1 4-33,-2 3-12,2 5-9,-1 3-2,1 0-2,-2 3-2,-1 8 2,-1 3-11,-4 0 12,-1 0-5,2-4 2,0-6 3,-2-2-2,7-2 2,-2 0 0,5-5 14,2-6-10,0-1 5,-1 0 3,-1 4-9,1 0 9,-1 3-12,-2 5 1,-3 0 0,0 0-1,0 2 0,-2 7-1,2 3 1,0 0-1,2-5 1,2-1 0,0-6-3,4 0 4,0 0-2,0-13 0,-2-5 1,-1 0 0,0-1 0,1 2 0,-1 2 9,0 6-7,-6 8-4,4 1-6,-5 0-91,-1 13-4,0 3-4,-3 3 22,0 1-68,3-3-40</inkml:trace>
  <inkml:trace contextRef="#ctx0" brushRef="#br0" timeOffset="43802.0859">19225 14175 130,'0'0'185,"0"0"-84,0 0-70,0 0-5,0 0-16,0 0 10,8-5-20,2 5 6,8 0 33,4 0 0,-2 0-19,-1 0 22,-6 0-26,-2 0-3,3 0-13,5 0-5,5 0-31,4 0-43,2 0-12,-6 0 59,-3 0 13,-5-5 19,-7-3 8,-1 2 5,-2 0 4,5 0-17,7-1 0,5 1-2,3 0 4,1 3-2,-1 1 2,-5 2 15,-4 0 9,-4 0-26,-3 7 0,-6 5 0,-1 0-69,-3 1-62</inkml:trace>
  <inkml:trace contextRef="#ctx0" brushRef="#br0" timeOffset="49677.4765">18451 14761 168,'0'0'38,"0"0"-37,0 0 29,0 0 26,0 0-24,0 0-24,0 0-7,24-1 14,-22-2 14,-1-3-23,-1-1 18,0 2-24,0-4-37,2 1-27,2-3-98</inkml:trace>
  <inkml:trace contextRef="#ctx0" brushRef="#br0" timeOffset="51357.4716">19677 15556 228,'0'0'0,"0"0"-30,0 0 8,0 0 22,0 0 31,0 0-19,61 0 43,-61 0 26,0 0-41,0 0 31,0 0-12,0 0-8,0 0 2,0 0-17,0 0-17,0 0-19,0 0 0,0 0 1,0 0 0,0 0-1,0 0 0,0 0 4,0 0-8,0 0-1,2 0-19,8 0 20,2 0-25,3 0-56,-3 0-98,0 0-57</inkml:trace>
  <inkml:trace contextRef="#ctx0" brushRef="#br0" timeOffset="53918.9542">18966 15577 13,'0'0'91,"0"0"-63,115 0 2,-76-4-14,-4 0 3,1 0-19,-8 1-3,-7 0-12,-5 3-2,-5 0 11,-3 0-7,2 0-8,-3 0 10,6 0-87</inkml:trace>
  <inkml:trace contextRef="#ctx0" brushRef="#br0" timeOffset="55983.0894">18527 15184 70,'0'0'50,"0"0"-33,0 0 3,20 75 20,-12-49-21,0 0-12,4-4-7,0-1-1,1-4-42,2-1 9,-3-5 34,3-1 27,-4-1 8,1 1 8,-3 1-17,0 2 17,1-1-15,5-2-22,-2 1 0,5 0 22,6-2-28,1 2-2,5-3-5,2-2 7,-1-2 11,3-3-11,0-1 0,-1 0 0,0 2 0,-3-1-5,0 1 2,4-1-4,2 2 5,1-1-4,6 1-5,-3-1 6,4-2-22,-1 0 10,1 0-61,0 0 78,-1 0 43,-1 0 11,-2 0 12,-2 0 6,-1 0-56,0 0-9,-1 0 6,1 0-13,-1 0-34,-1-5 10,-6 5 24,1-2-1,0 2 1,1-1-6,-1-1-25,0 1 4,-3 1 21,7 0-46,2-2-31,3 2 54,-1 0 14,3-1 11,-3 1 1,1 0 3,-3-3 41,2 0-10,-3 1-17,-2-2-2,-5 0 2,-7 3 47,0-2-5,-3 2-29,-2-1-21,-1 2-6,2-1-5,-3 0 4,2-1-20,-2 1 15,-2 0-9,-3 1-5,0-3 14,-4 3 0,-2 0 6,1 0-2,-2 0-26,0 0 16,2 0 3,-3 0 1,1 0-3,-1 0 3,-1 0 8,0 0 1,0 0 2,0 0-3,0 0 6,0 0-3,0 0 22,0 0-23,0 0 3,0-2-10,0 1 3,0 1-12,0-1-2,0 1 12,0 0 4,0 0 9,0 0-6,0 0 4,0 0-7,0 0 0,2 0 0,-2 0 0,0 0 0,0 0-5,0 0 3,0 0-2,0 0-2,0 0 6,0 0 1,0 0 4,0 0 16,0 0 7,0 0-14,0 0 2,-5 0-16,2 0 8,1 0-5,2 0 3,0 0 2,0 0-8,0 0 0,0 0 10,0 0-8,0 0-2,0 0 0,-1 0 4,0 0 15,-1 0-16,1 0 4,-1 0 32,2 0-21,0 0 8,0 0-7,0 0-7,0 0 14,0 0-22,0 0-2,0 0 5,0 0-3,0 0-2,0 0 1,0 0-1,0 0 0,0 0-2,0 0 0,0 0 1,0 0 0,0 0-1,0 0 0,0 0 1,0 0 6,0 0-4,0 0-1,0 0 23,0 0-22,0 0 8,0 0-5,0 0-6,0 0 6,0 0-6,0 0 0,-1 0 5,1 0-2,0 0 0,0 0 5,0 0-5,0 0 11,-2 0-14,2 0 2,0 0 4,0 0-5,0 0-1,0 0 0,0 0 1,0 0-1,0 0 0,0 0 0,0 0 6,0 0-2,0 0-1,0 0 9,0 0-9,0 0 11,0 0-14,0 0 0,0 0 3,0 0 2,0 0-5,0 0 2,0 0 0,0 0 3,0 0-5,0 0 0,-1 0 5,-1 0-4,-1-2-2,-4 1-37,4-2-78,1-1-102</inkml:trace>
  <inkml:trace contextRef="#ctx0" brushRef="#br0" timeOffset="57729.122">19033 13125 413,'0'0'172,"0"0"-64,0 0 15,0 0 6,0 0-4,0 0-39,-23-41 8,22 41-50,1 0-6,-2 0 5,0 24-40,2 14 3,-2 9 18,2 9-12,0-5 24,0-5-36,0-6 0,0-10 4,2-11-4,0-9-3,-2-10-40,0 0-22,0-20 65,0-16-79,0-9 16,-4-6 46,-2-8-4,2-3 14,4-4-5,3 3 12,27 6 13,11 8 26,5 8 10,3 9 25,-7 9-33,-6 9 1,-9 8-14,-5 6-26,-8 0 19,-4 16-21,-7 11 0,-3 7-4,-1 7 4,-20 4 0,-6 0-9,-3-2-30,-2-7 19,2-10-44,0-8 11,9-8 48,7-8-20,5-2 25,8 0 5,-1 0 7,2 0 50,0 0-26,0 0-18,0 1-11,0 6-3,3 5-4,9 2 10,8 0-10,5 0 29,5 0-28,3 0 1,-1 0 18,0-5-18,-7-3-3,-10 1 1,-5-6 0,-5 1 0,-4-2 0,-1 0-13,2 0 5,4 0-5,5-6-26,9-4-68,9 1-72,2-4-172,0 4-362</inkml:trace>
  <inkml:trace contextRef="#ctx0" brushRef="#br0" timeOffset="58764.811">19576 12392 1224,'0'0'150,"0"0"-141,89 90 7,-59-10 85,-6 12-10,-9 2-30,-9-1-36,0-9-18,-2-9 15,2-14-22,3-10 0,-1-15-10,-2-15-6,-3-9-26,0-12-19,-1-5-4,0-29 62,-2-24-74,0-12 36,0-16 34,-9-1-13,-4 1 20,-2 15 1,3 17 4,-1 17 43,-1 17-42,-2 11 7,2 7 21,-4 2-30,-1 5-4,-4 16 0,3 4 4,2 1-6,4-3 2,7-8 0,5-8-10,2-7 3,0 0 7,21-21-2,5-13 8,5-8 3,-1-9-2,-3-3-2,-8 0 37,-5 1-25,-6 13 24,-3 13 2,-4 15-14,-1 9 27,0 3-56,0 17-5,0 20-2,2 13 14,7 8-7,6 2 0,4 6-8,5 7 3,-3-1-155,-3 1-207,1-8-598</inkml:trace>
  <inkml:trace contextRef="#ctx0" brushRef="#br0" timeOffset="60287.5387">19652 16548 792,'0'0'423,"0"0"-414,0 0 10,0 0 22,33 84 42,-26-55-28,-2-3-46,-5 0 9,0-6-18,0-8 0,0-4 1,-2-3 0,-1-3-1,0-2 0,-1 0 0,1-7 8,-2-3-8,2-3 0,2-1 6,-2 4-3,3 1-3,-3 2 0,3 4 0,0-1-1,0 3 1,0-1 0,0-1-6,0-1 6,0-3-2,9-3-4,0-2 6,0-5-3,-2-6 3,0-2 0,-7-5 0,0-1 2,0-1-2,0-2 0,0-2 1,0 0 8,0 0-5,11 0-3,11 5 47,8 8-3,1 9-1,4 11-17,-2 3-16,-5 12 15,-7 22-21,-14 10-5,-7 9 12,-23 3-7,-22-5-5,-9-4 0,0-10 4,12-10-13,14-10-18,15-9 2,11-7 19,2-1 12,11 0 1,17-1 11,6-7-18,5 3 25,-1 3-25,-4 2 0,0 0-8,2 4-36,0 8-56,-3 0-48,2-7-106,-3-5-20,-6-1 14,-2-24 28,-6-6 232,-2-5 14,-6-1 222,0 3 30,-3 2-75,-1 9-32,-1 9-11,-3 8-40,4 6-15,4 10-72,3 21-17,8 15 16,-3 9 7,-2 4 15,-6 3-40,-6 0 3,-1 2 8,-3-3-10,4-4-4,-1-2 1,0-8 0,-3-10-10,0-13 1,0-10-33,0-11 8,0-3-28,0-8 40,-6-8-44,-7-4-74,1-1 109,-4 3 2,-1 2 19,-1 3 8,5 4 4,3 4 1,4 3 47,5 2-2,1 0 16,0 0-36,0 9-5,12 8 33,2 7-18,2 1-4,-1 1-7,0 1-16,-3-4 24,-1-6-35,-1-4 0,-3-9 16,2-4-15,6-3 8,8-20 16,8-10-23,4-6 13,1-3-15,-3-3-2,-6-1-3,-7 0-89,-9 9-156,-8 3-200</inkml:trace>
  <inkml:trace contextRef="#ctx0" brushRef="#br0" timeOffset="77387.2658">20830 7774 608,'0'0'66,"0"0"-66,0 0 0,0 0 4,0 0-2,0 0-2,0 0-3,0 0 3,-6 0 7,6 0 12,0 0 38,0 0 19,6 0-16,11 0-23,5 0-18,6 1-18,2-1 17,-3 0-12,-3 0 2,-8 0 26,-5 0-28,-4 0-3,-4 0-2,-3 0 2,0 0-6,0 0-29,0 0-17,-9 0 21,-5 0 2,-6 0 15,-1 0 7,-1 0 4,1 0-6,7 2 6,7-1 0,1 0 7,6-1-6,0 0 34,0 0 12,0 0-12,10 0-5,1 0-29,1-1 0,-2-3 8,-2 1-6,-2 0-5,-3 1 2,-3 2-27,0 0-4,0 0-38,0 0-22,0 0 7,0 0 38,0 0 14,0 0-32,0 2 20,0-1-2,0-1 9,0 0 1,0 0 16,0 0-42,0 0-48,0 0-131</inkml:trace>
  <inkml:trace contextRef="#ctx0" brushRef="#br0" timeOffset="78101.1223">20914 7836 337,'0'0'251,"0"0"-251,0 0-90,0 0 37,0 0 42,0 0-9,25 7-112,-25-1-44</inkml:trace>
  <inkml:trace contextRef="#ctx0" brushRef="#br0" timeOffset="78348.0861">20914 7836 5,'38'20'64,"-29"-20"-36,2 0-19,-1 0 9,-4 0 13,-2 0-10,-2 0 1,-2 0 12,0 0-12,0 0-22,0 0-4,0 0-5,0 0 6,0 0 2,0 0 1,0 0 0,0 2 0,0 0-7,0-1-5,0-1-24,0 0 1,0 0-9,0 0 28,0 0 16,0 2 0,0-2 8,0 0 13,0 1-13,0-1-8,0 1-13</inkml:trace>
  <inkml:trace contextRef="#ctx0" brushRef="#br0" timeOffset="96155.7888">12795 5320 1199,'0'0'14,"0"0"2,0 0-3,0 0 44,0 0 43,0 0-81,0 0-17,0 0 8,-3 0-10,0 7 0,-6 7-1,2 11 4,-2 4-1,-2 10 8,2-3-10,3-2 24,3-7-20,2-7 3,1-6 0,0-5-4,0-4-3,0-2-5,10-3-44,5 0-13,2 0-61,2-14-56,0-7-143,-3-8-152</inkml:trace>
  <inkml:trace contextRef="#ctx0" brushRef="#br0" timeOffset="96492.6553">12810 5056 897,'0'0'113,"0"0"-49,0 0-22,0 0-8,0 0 12,0 0-27,18-3-19,-14 23 0,-4-1 0,0 0 0,-6-2 0,-11-4 0,-3-8-13,1-5 9,7 0 8,0-11 3,9-13 50,3-6 51,0-1-8,0-2-31,15 4-11,1 0 13,0 7-55,0 7-5,-5 6-11,0 9-4,1 0-9,6 26-90,5 8-49,1 6-86,-4 1-228</inkml:trace>
  <inkml:trace contextRef="#ctx0" brushRef="#br0" timeOffset="96816.6188">13181 5514 995,'0'0'123,"0"0"4,0 0-34,0 0 4,0 0-21,0 0-21,9 4-35,6-1-12,6-3 3,1 2-7,2 0-1,-1-2-6,7 0 1,5 0-81,3-2-106,-4-7-325</inkml:trace>
  <inkml:trace contextRef="#ctx0" brushRef="#br0" timeOffset="97002.1932">13170 5649 1215,'0'0'85,"0"0"-12,0 0-35,0 0-3,0 0 7,0 0-26,78 7-16,-40-6-34,-2-1-42,2 0-149,-2 0-163</inkml:trace>
  <inkml:trace contextRef="#ctx0" brushRef="#br0" timeOffset="97302.5251">13875 5399 1231,'0'0'179,"0"0"-151,0 0 40,0 0-57,0 0 30,0 0-29,-15 17-10,0 22-2,0 5 0,6-1 1,9-4-1,0-7 0,0-6-1,8-8-14,8-9 3,7-7-2,5-2 2,2-2-19,-5-18-4,-7-6-60,-15-8-35,-3-4-14,-17-6-103,-9-1-87</inkml:trace>
  <inkml:trace contextRef="#ctx0" brushRef="#br0" timeOffset="97611.4906">13818 5250 805,'0'0'128,"0"0"1,0 0-34,0 0 3,0 0 6,0 0-76,73-59-18,-70 59-10,-3 0-16,0 5 11,0 10-37,0-2-29,-7-2 42,-5-4-2,-3-7 20,4 0 11,7-2 30,-2-17 78,6-3-22,0-2-15,0 1-4,0 0-15,6 5-12,1 6-23,-3 5-11,-3 7-5,2 0-1,5 3-44,3 20-74,4 9-31,-1 5-114,-5 1-306</inkml:trace>
  <inkml:trace contextRef="#ctx0" brushRef="#br0" timeOffset="97866.2858">14060 5613 750,'0'0'366,"0"0"-311,0 0 81,0 0-30,25 77-1,-20-43 3,-5 5-63,0 3-18,0 0-8,0-1-17,0-2 12,0-8-14,0-9-2,0-7-7,0-7-39,0-4-58,6-4-46,7-4-60,4-19-190</inkml:trace>
  <inkml:trace contextRef="#ctx0" brushRef="#br0" timeOffset="98076.4029">14384 5617 1255,'0'0'51,"0"0"23,0 0-63,102-14 37,-71 14-7,-1 0-40,-1 0-2,-5 1-61,-3 1-87,-5-2-70,-2 0-246</inkml:trace>
  <inkml:trace contextRef="#ctx0" brushRef="#br0" timeOffset="98309.6171">14530 5478 577,'0'0'859,"0"0"-811,0 0 62,0 0-51,0 0 10,0 0-36,-3-11-33,0 44 0,-6 12 12,-3-1-4,-2-1 4,3-4-7,3-8-4,7-7-2,1-1-19,0-5-43,18-1-46,10-2-62,8-6-132,0-8-192</inkml:trace>
  <inkml:trace contextRef="#ctx0" brushRef="#br0" timeOffset="98558.605">14813 5517 435,'0'0'937,"0"0"-895,0 0 23,0 0-55,0 0 1,0 0 10,3 81 43,-9-42-46,3-5-9,3-8 3,0-2-3,0-9-5,6-5-4,6-6-25,1-4-7,5 0-45,-1-18-64,-1-12-157,-5-6-214</inkml:trace>
  <inkml:trace contextRef="#ctx0" brushRef="#br0" timeOffset="98848.2856">14872 5314 1133,'0'0'43,"0"0"18,0 0-56,0 0 9,0 0-14,0 0-27,-26-1 8,13 5-7,5-3 26,5-1 2,1 0 32,2-1 66,0-13 10,0-1-27,0-2 5,3 0-43,7 6-15,-5 3-18,0 3-8,-2 5-4,0 0-9,6 17-74,1 15-39,7 7-76,-4 6-32,3-1-232</inkml:trace>
  <inkml:trace contextRef="#ctx0" brushRef="#br0" timeOffset="99291.1915">15109 5746 1014,'0'0'112,"0"0"-28,0 0-22,0 0 15,0 0 26,28-72-57,-17 61-31,1 8 2,2 3 21,4 0-26,0 8-6,0 15-6,-2 7 2,-5 4-1,-11 7-1,0 4-5,-20-2-2,-15 0-19,-7-7-5,-4-7-1,3-12-6,11-8 22,10-9-10,6 0 26,9-15 5,6-8 44,1-6 21,0 0-1,7 4-17,2 5 7,-3 10-26,-1 10-10,-2 0 0,4 7-23,3 16-3,5 9 2,5 3 1,5-1 6,6-3-6,9 0-12,13-4-27,0-4-89,-3-8-137,-9-9-391</inkml:trace>
  <inkml:trace contextRef="#ctx0" brushRef="#br0" timeOffset="107031.1706">11495 5964 1167,'0'0'1,"0"0"33,0 0 9,0 0 30,0 0 25,0 0-65,0 0-20,47-33-13,-19 70 1,-3 12 13,-3 6-14,-14 2 1,-8 5 7,-2-2-6,-19-4-1,-8-6-1,-2-10-1,1-12-2,2-11-27,4-10-7,2-7 29,4-12 7,0-14 1,6-7 13,5 1 25,5 2 8,2 6-14,0 9 10,2 4 11,15 6-23,10 5-20,11 0-10,8 11 3,2 12-6,-5 1 3,-12 3-4,-9-1 2,-4-2-60,-4-1-25,1-8-15,5-7-77,9-8-23,7 0-35,9-25 50,0-11-9,-5-11 196,-10 0 221,-8 0 14,-10 6-77,-9 11-5,-3 9 0,0 11-59,0 9-28,-8 1-59,-4 20-7,-1 16-10,1 13 10,9 5 10,3-4 0,10-7-3,17-9 3,6-10-7,-2-9 2,-2-7-3,-9-8-2,-4 0 14,-2-17-8,-5-11 7,-3-12 9,-6-4-19,0-5-2,-7 3-1,-12 8-4,-5 9 1,0 9-14,0 10-15,0 7-15,2 3-61,10 0-125,7 8-153</inkml:trace>
  <inkml:trace contextRef="#ctx0" brushRef="#br0" timeOffset="107504.3602">13057 6413 871,'0'0'230,"0"0"-128,0 0 28,0 0-102,0 0 16,100 0-27,-65 0-17,-7 0-35,-9 4-130,-13 4-166,-6 1-423</inkml:trace>
  <inkml:trace contextRef="#ctx0" brushRef="#br0" timeOffset="107646.1525">13035 6579 1191,'0'0'62,"0"0"64,0 0-89,84-5-24,-43 1-13,1 1-26,0 1-152,-4 0-190,-3-5-489</inkml:trace>
  <inkml:trace contextRef="#ctx0" brushRef="#br0" timeOffset="109012.3097">13856 6341 742,'0'0'117,"0"0"5,0 0-51,0 0 20,0 0-1,0 0-37,-4-15-7,4 15-14,0 0 9,0 0-25,0 0-6,0 0-6,0 0-2,0 0 2,0 0-4,0 0 0,0 0 9,0 0-7,0 0 15,0 0-4,0 0-5,0 0 4,0-2-12,0 2 0,0 0 10,0 0-9,0 0-1,0 0 0,0 0 1,0 0-3,0 0 2,0 0 0,0 0 0,0 0 5,0 0-1,0 0 4,0 0-6,0 0-1,0 0-1,0 0-6,0 0-31,0 0-122,0 0-128,0 9-308</inkml:trace>
  <inkml:trace contextRef="#ctx0" brushRef="#br0" timeOffset="109752.5929">13808 6378 783,'0'0'239,"0"0"-130,0 0-13,0 0-4,0 0 22,0 0-71,0-21-22,0 21-21,0 0-11,0 9 11,-2 4-7,-2 5 5,1 1 2,3-1 0,0-2-2,0-4 2,0-2 0,0-1-4,0-4 8,0-3-6,0-1 2,1-1 0,-1 0 7,2 0-5,-1 0 0,4 0 21,1 0-10,4-3 11,0-2-5,7 2 5,3 3-1,3 0-11,7 0-7,-1 14 18,-4 5-23,-4 2 5,-9 5-3,-8 0-2,-4 2 9,0-2-9,-16 1 0,-11-5-7,-3-4 3,-1-7-30,5-4-42,5-7-45,2 0-112,4-18-206</inkml:trace>
  <inkml:trace contextRef="#ctx0" brushRef="#br0" timeOffset="109927.0076">13827 6425 995,'0'0'108,"0"0"-26,82-36-38,-36 26-9,4 3 2,-1 5-37,-3 2-95,-4 0-130,-9 2-171</inkml:trace>
  <inkml:trace contextRef="#ctx0" brushRef="#br0" timeOffset="110098.5905">14263 6582 1195,'0'0'42,"92"-37"52,-43 20-72,-5 4-3,-9 6-7,-15 4-12,-10 3-192,-10 0-147,-4 0-317</inkml:trace>
  <inkml:trace contextRef="#ctx0" brushRef="#br0" timeOffset="110285.7406">14340 6416 731,'0'0'716,"0"0"-672,0 0 87,0 0-78,0 0 6,0 0-36,5 34-23,-4 14 16,1 3-16,-2-5 1,0-5-1,1-4-13,8-5-49,11-4-88,8-12-154,6-11-264</inkml:trace>
  <inkml:trace contextRef="#ctx0" brushRef="#br0" timeOffset="110484.9841">14767 6461 898,'0'0'601,"0"0"-554,0 0 19,0 0-48,0 0 30,11 88 6,-11-47-15,0 1-33,0-6-5,0-1-1,0-6-39,0-4-54,3-11-143,10-8-187</inkml:trace>
  <inkml:trace contextRef="#ctx0" brushRef="#br0" timeOffset="110698.6471">14911 6488 1157,'0'0'87,"0"0"6,0 0-17,0 0-33,0 0-14,0 0-22,58 49 13,-25-11 8,-1-4 15,-8-2-7,-9-3-19,-9-4-1,-6-4-16,-5 0-10,-23-6-20,-10-7-73,-6-8-85,2-1-152,11-25-491</inkml:trace>
  <inkml:trace contextRef="#ctx0" brushRef="#br0" timeOffset="110796.7933">14989 6416 1046,'0'0'168,"131"-80"-168,-41 48-41,8 11-112,-13 10-173</inkml:trace>
  <inkml:trace contextRef="#ctx0" brushRef="#br0" timeOffset="111620.8094">13714 7204 489,'0'0'98,"0"0"-13,0 0-9,0 0 27,0 0-27,0 0-34,-2-5 18,1 2 2,1 2 53,0-1-7,0 2-13,0 0-44,0 22-25,12 9 27,-2 8 12,1 1-31,-5-2-16,-2-1-16,-3-2-4,-1-6-13,0-6-87,0-7-79,9-12-179,11-4-390</inkml:trace>
  <inkml:trace contextRef="#ctx0" brushRef="#br0" timeOffset="111898.5951">13959 7252 1233,'0'0'122,"0"0"-23,0 0-36,0 0-3,0 0-10,0 0-50,4 33-6,-4 15 6,0 2 3,10-2-3,14-9-3,-1-8 3,-2-11-1,-7-9-1,-5-7-11,-4-4 5,-4-11-2,-1-19 9,0-9-9,0-4 5,-6-1-7,-4 3 6,4 8-18,6 5 6,0 7-13,2 10-41,18 6-71,3 5-70,-1 0-189</inkml:trace>
  <inkml:trace contextRef="#ctx0" brushRef="#br0" timeOffset="112043.0386">14270 7366 1163,'0'0'97,"88"-19"70,-39 7-125,-3 2 6,-8 1-48,-8 6-4,-11 1-123,-7-1-224,-12 3-365</inkml:trace>
  <inkml:trace contextRef="#ctx0" brushRef="#br0" timeOffset="112226.8633">14346 7235 1349,'0'0'214,"0"0"-177,0 0 56,0 0-64,0 0 7,0 0-24,0 76 4,-3-31-15,0-3-2,3-1-4,0-5-48,0-3-70,12-9-120,8-11-230</inkml:trace>
  <inkml:trace contextRef="#ctx0" brushRef="#br0" timeOffset="112455.7452">14718 7177 1042,'0'0'10,"0"0"67,0 0 37,0 0 36,0 0-64,0 0-57,7 58 60,-4-16-10,2 0-33,-4-3-36,-1-2-9,0-1-1,0-6-36,3-2-53,3-10-90,6-13-128,7-5-205</inkml:trace>
  <inkml:trace contextRef="#ctx0" brushRef="#br0" timeOffset="112745.2377">14964 7262 1150,'0'0'116,"0"0"-3,0 0-22,0 0-48,0 0 2,0 0-45,-18 29 1,11 11-1,7-1 0,0-1 1,17-5 2,6-8-3,-1-10 0,-7-7-4,-3-8 4,-6 0-7,-2-16 7,-3-15 11,-1-8-10,0-3-2,-5 2 0,-8 8-7,0 8 6,3 12-14,-2 8-9,3 4-23,-1 0-32,-5 14-55,-3 5 14,-3-2-49,-1-3-143</inkml:trace>
  <inkml:trace contextRef="#ctx0" brushRef="#br0" timeOffset="132355.0619">12125 3087 802,'0'0'53,"0"0"-6,0 0-8,0 0 33,0 0-3,0 0-31,0 0 14,45 0-24,-17 0 24,14 0 17,11 0-16,9 0 5,11 0-20,0-3-15,0-2 33,-7 2-35,-10 1 10,-12 2-9,-11 0-11,-12 0 3,-9 0-14,-5 0 0,-6 0 6,-1 0-4,0 0-2,0 0 2,0 0-1,0 0 2,0 0-3,0 0 0,0 0 3,0 0 1,0 0-4,0 0 0,0 0 1,0 0-5,0 0 3,0 0 1,0 0-2,0 0 4,0 0-2,0 0 0,0 0 4,0 0-8,0 0 4,0 0 0,0 0 1,0 0 0,0 0-2,0 0-6,0 0-21,0 0 0,0-3-48,0-1-55,18-8-156,17-5-408</inkml:trace>
  <inkml:trace contextRef="#ctx0" brushRef="#br0" timeOffset="133832.7275">17950 3070 433,'0'0'162,"0"0"-155,0 0 33,0 0-2,0 0 66,0 0-26,95-1-40,-53 1-5,15 0-19,12 0 3,14 0 27,10 0-22,9 0 0,-2-2-4,-6-2 1,-7 1 20,-12 2-7,-1 1-20,1 0 29,0 0-38,-1 1 5,0 6-8,-4-1 1,-4-2-2,-9 0 1,-11-1 0,-7-3 4,-11 0-2,-7 0 0,-5 0 9,-5 0 20,-5 0 25,-3 0-29,-2 0-25,-1 0 17,0 0-18,0 0-1,0 0-24,-7 0-114,-10 0-100,-11-3-159</inkml:trace>
  <inkml:trace contextRef="#ctx0" brushRef="#br0" timeOffset="135116.8266">4081 4042 1006,'0'0'83,"0"0"-28,0 0-14,126-11 42,-40 8 47,22 0-86,14 1-4,15-1-17,-1 0-3,7 0 35,5 3-13,-10 0-14,-8 0 13,-9 0-34,-18 0 4,-14 0-1,-20 0-9,-15 3 9,-22-2-10,-12 1 0,-11-2 3,-6 0 0,-3 0-3,0 0 0,0 0 4,0 0 3,0 0-7,0 0 0,0 0 4,0 0-3,0 0-1,0 0 0,0 0 2,0 0-10,0 0 7,0 0-8,0 0 1,0 0-2,0 0-3,0 0-10,0 0-22,0 0-7,0 1-54,0-1-73,0 0-45,0 0-181</inkml:trace>
  <inkml:trace contextRef="#ctx0" brushRef="#br0" timeOffset="137371.2112">18583 5329 665,'0'0'207,"0"0"-111,0 0 14,0 0-59,0 0 58,0 0-49,0 0-44,-8 2-9,8 26 2,0 13 16,0 5 23,-1 2-5,-10 0-2,1-5-40,6-4 3,0-2-3,4-5-1,0-1-24,2-6-90,8-4-103,2-7-61,2-10-184</inkml:trace>
  <inkml:trace contextRef="#ctx0" brushRef="#br0" timeOffset="137665.2151">18854 5433 708,'0'0'97,"0"0"-56,0 0 46,12 78-13,-12-44 14,0-1-53,-6-1-15,-7-3 0,0-5-20,3-5-5,0-1-88,4-3-150,2-6-144</inkml:trace>
  <inkml:trace contextRef="#ctx0" brushRef="#br0" timeOffset="138137.4531">18596 5392 912,'0'0'100,"0"0"-48,0 0-40,0 0 29,89 61 25,-75-23-47,-7-1-1,-7-1-16,0-4-2,0-5 0,-13-7-47,-4-9-13,-4-11-24,1 0 5,3-17 73,7-11 6,7-7 40,3-1 31,0 4 0,13 4 23,9 6-42,3 10 8,3 9-11,2 3-41,0 7-5,-9 15-3,-8 9 2,-12 5-1,-1 1-1,-21 2-14,-19-6-3,-13-4-62,-4-9 7,1-8-3,16-10 11,16-2 15,17-2 49,7-14 6,7 0-6,19 2-1,8 4-56,0 5-116,1 5-137</inkml:trace>
  <inkml:trace contextRef="#ctx0" brushRef="#br0" timeOffset="138677.9087">17513 8221 824,'0'0'32,"0"0"-32,0 0-4,0 0 4,0 0 26,0 0-26,98 31-13,-9-31-418</inkml:trace>
  <inkml:trace contextRef="#ctx0" brushRef="#br0" timeOffset="138880.8539">19687 8045 1352,'0'0'62,"0"0"-59,0 0-3,0 0-13,0 0-21,0 0-199,-77 0-274</inkml:trace>
  <inkml:trace contextRef="#ctx0" brushRef="#br0" timeOffset="139497.0598">16291 7715 768,'0'0'0,"0"0"-12,0 0-91,0 0 27,85 0-218</inkml:trace>
  <inkml:trace contextRef="#ctx0" brushRef="#br0" timeOffset="140450.2409">19650 6870 631,'0'0'122,"0"0"11,0 0 24,0 0-47,0 0 29,0 0-62,44-4-43,-11 1-10,10 1-19,2 0 2,-4-1-7,-11 3-10,-13 0-67,-12 0-135,-5 5-168,0 4-109</inkml:trace>
  <inkml:trace contextRef="#ctx0" brushRef="#br0" timeOffset="140670.5748">19821 6752 1145,'0'0'44,"0"0"-21,0 0 10,0 0-30,0 0 51,7 107 4,-1-50-46,-6 2-8,0 1-4,-15 0-105,-15-9-94,-3-7-365</inkml:trace>
  <inkml:trace contextRef="#ctx0" brushRef="#br0" timeOffset="140952.222">19631 7894 1125,'0'0'187,"0"0"-178,0 0 54,91-2-40,-42 2 71,6 0-76,-4 3-16,-8 2-4,-15 2-29,-9-6-111,-12-1-288</inkml:trace>
  <inkml:trace contextRef="#ctx0" brushRef="#br0" timeOffset="141429.4072">19630 7408 1096,'0'0'57,"0"0"-10,0 0 101,0 0-48,0 0 2,0 0-45,9-63-38,1 72-17,8 15-2,6 11 0,2 2 18,-2-1-18,-3-5 0,2-3-1,0-8 3,1-3-4,2-7 2,-2-10 0,-2 0-13,-1-10 13,-6-12 0,-6-9 1,-3-8 0,-6-1-2,0-3-3,-15 2-12,-3 11 12,3 10-18,4 12 13,5 8 8,3 0-15,2 10 6,1 12 10,0 4 0,0-1 2,10-1-2,7-4 0,5-2 0,7-2-2,4-4-93,8-4-287</inkml:trace>
  <inkml:trace contextRef="#ctx0" brushRef="#br0" timeOffset="142495.8889">21725 5602 1035,'0'0'0,"0"0"-44,0 0 0,0 0 34,0 0 10,0 0-75,-31 27-46,-24 7-108</inkml:trace>
  <inkml:trace contextRef="#ctx0" brushRef="#br0" timeOffset="142810.9555">21922 8579 1221,'0'0'296,"0"0"-251,0 0-42,0 0 0,0 0 78,0 0-57,0 15-24,0-15-41,-3 0-73,-10-20-126,-8-17-301</inkml:trace>
  <inkml:trace contextRef="#ctx0" brushRef="#br0" timeOffset="143089.8221">21733 5352 1113,'0'0'0,"0"0"-231,0 0 30,0 0 143,0 0 57,0 0-120</inkml:trace>
  <inkml:trace contextRef="#ctx0" brushRef="#br0" timeOffset="143830.9991">21715 8839 979,'0'0'322,"0"0"-221,0 0-62,0 0-26,0 0 86,0 0-16,13 11-66,-13-9-11,0 1-6,0-1 3,0-2-10,0 0 6,0 0 1,0 1 0,0-1 5,0 0-5,0 0 0,0 2 0,0-2 4,0 0-4,0 0 0,0 0 2,0 0 1,0 0-3,0 0 0,0 0 2,0 0-5,0 0 3,0 0 0,0 0-2,0 0 3,0 0-1,0 0 0,0 0 0,0 0-5,0 0 5,0 0 0,0 0-1,0 0 1,0 0 0,0 0 0,0 0 3,0 0-9,0 0 6,0 0 0,0 0-4,0 0 4,0 0 0,0 0 0,0 0 0,0 0-2,0 0 2,0 0 0,0 0-1,0 0 1,0 0 0,0 0-1,0 0 2,0 0-7,0 0 3,0 0 3,0 0-10,0 0 10,0 0-26,0 0-43,2-3-60,2-11-188,2-3-343</inkml:trace>
  <inkml:trace contextRef="#ctx0" brushRef="#br0" timeOffset="145576.963">22799 6853 441,'0'0'60,"0"0"-50,0 0-5,0 0 59,0 0 21,0 0-28,-67-15 50,67 15 12,0-2-29,0 1-1,0 1-31,17 0-41,17 0 2,11 0-18,10 0-1,0 1 0,-6-1-28,-13 0-79,-19 0-125,-12 0-203</inkml:trace>
  <inkml:trace contextRef="#ctx0" brushRef="#br0" timeOffset="145811.2591">22819 6740 857,'0'0'362,"0"0"-324,0 0-24,0 0 29,0 0 17,0 0-43,0 37-6,-5-4-11,-6 2 0,-3 2-5,-3 2-29,2 7-69,6 2-22,9 7-54,0-3-96,19-3-127</inkml:trace>
  <inkml:trace contextRef="#ctx0" brushRef="#br0" timeOffset="146141.5588">22900 8110 502,'0'0'525,"0"0"-419,0 0-48,0 0 10,0 0 75,84 0-87,-44 0-29,-1 1-27,-2 0-7,-7-1 5,-6 0-185,-9-5-259</inkml:trace>
  <inkml:trace contextRef="#ctx0" brushRef="#br0" timeOffset="146604.975">22638 7210 1148,'0'0'26,"0"0"-4,0 0 44,0 0 16,0 0-45,0 0-29,36 64-8,-14-25 15,1 0-11,2-5 22,-4-7-23,3-7-2,-2-7 17,3-7-15,4-6 2,-1-5 1,-2-18-4,-5-10 16,-7-6-17,-9-5-1,-5 4 23,0 5-22,-15 6 9,1 15-9,1 5 2,1 9-3,3 0 0,-1 19 0,5 9-4,5 0 10,0 1-6,16-3 0,13 2 7,7-3-15,7-3-30,0-11-249,-1-10-773</inkml:trace>
  <inkml:trace contextRef="#ctx0" brushRef="#br0" timeOffset="153479.7582">20927 7579 1435,'0'0'11,"0"0"-10,0 0 16,0 0-17,0 0 24,0 0-24,0 0-4,14-7-28,-14 17-39,0-3-21,0-3-25,-2-4-153,1-3-216</inkml:trace>
  <inkml:trace contextRef="#ctx0" brushRef="#br0" timeOffset="153854.6133">23460 7499 1123,'0'0'73,"0"0"-61,0 0-12,0 0-6,0 0-24,0 0-202,-1 21-485</inkml:trace>
  <inkml:trace contextRef="#ctx0" brushRef="#br0" timeOffset="156606.3632">19934 7576 1343,'0'0'87,"0"0"-69,0 0-9,0 0-9,80-40-35,-56 29-303</inkml:trace>
  <inkml:trace contextRef="#ctx0" brushRef="#br0" timeOffset="157064.6396">22535 7620 1157,'0'0'186,"0"0"-186,0 0-39,0 0 39,0 0 7,0 0-7,43-13-183,-32 13-258</inkml:trace>
  <inkml:trace contextRef="#ctx0" brushRef="#br0" timeOffset="159046.5432">5377 5861 687,'0'0'109,"0"0"-26,0 0-17,0 0 27,0 0-8,0 0-38,0 0-31,0 0 37,0 0 1,0 0 12,0 0 1,0-1-28,0 1 0,0 0-27,0 0-8,0 0 2,0 0-6,0 0-35,0 0-39,0 0-135,0 0-62,0 0-94</inkml:trace>
  <inkml:trace contextRef="#ctx0" brushRef="#br0" timeOffset="159908.0803">20431 7132 1099,'0'0'234,"0"0"-165,0 0 17,0 0 8,0 0-2,0 0-62,7 0 20,-7 0-44,0 0 14,0 0-20,0 0 0,0 0-1,0 0-21,0 0-20,1-5-43,4-5-95,5-4-152,10-4-396</inkml:trace>
  <inkml:trace contextRef="#ctx0" brushRef="#br0" timeOffset="161301.4018">24248 7690 940,'0'0'93,"0"0"-86,0 0-5,0 0 54,0 0 46,0 0-71,27 0-12,-27 1-16,0 1-2,0 0-1,0-1 2,0-1-4,0 0 0,0 0 2,0 0-1,0 0 1,0 0-1,0 0-4,0 0-10,0 0-7,0 0-26,0 2-23,0-2-43,0 1-69,0 2-32,0-3-91</inkml:trace>
  <inkml:trace contextRef="#ctx0" brushRef="#br0" timeOffset="165677.9392">8381 9478 180,'0'0'339,"0"0"-261,0 0 4,0 0 12,0 0-1,0 0-35,0 0-3,77-2 21,-43 2 8,12 0 2,5 0 0,14 0 6,10 0-41,13 0 3,12 0-15,7 0-16,1 0 3,-7-1-22,-12-5-3,-15 1 11,-24 1-9,-23 1-3,-18 1 0,-9 2 3,0 0-7,0 0-26,-18 0-1,-7 0 27,-8 0-29,-4 0 4,-10 0-6,-5 0 1,-10 0 11,-7 3-24,-10 1 3,-4 3 16,-4-4 1,8-3 20,6 0 4,9 0 3,10 0 5,2 0-5,4 0 0,6 0 22,8-3-14,7-1 14,8 4 3,8 0-14,7 0 14,4 0 0,0 0 19,15 0 25,29 0-30,28 0-6,21 0 9,10 0-12,1 0 12,-13-1-23,-19 1-16,-19 0 5,-21-3-8,-15 2-26,-8-4-75,-6-5-106,-3-4-187,0-3-555</inkml:trace>
  <inkml:trace contextRef="#ctx0" brushRef="#br0" timeOffset="168079.4761">10403 9537 1118,'0'0'51,"0"0"-29,0 0 31,0 0 53,0 0 18,0 0-94,23-43-21,-23 43 17,0-2-13,0 2 6,0-1-5,0 1-11,0 0 26,2 0-26,-2 0 4,1 0 11,-1 0-18,2 0 5,4 0-5,7 0 2,1 0 1,2 0-3,-2 0 0,-5 0 4,-1 0-4,-3 0 0,-1 0-1,-1 0 5,-1 0-6,-1 0 3,-1 0-1,0 0 4,0 0 0,-15 0-2,-13 0-2,-8 0 1,-5 0 0,2 1-1,1 3 0,7 3-4,4-4 3,6-1 0,9-1 1,4-1 0,8 0 10,0 0-10,0 0 5,0 0 10,8 0-9,14-3-6,16-12-5,8-4-82,10-5-119,5-4-387</inkml:trace>
  <inkml:trace contextRef="#ctx0" brushRef="#br0" timeOffset="170555.3126">14196 9356 809,'0'0'351,"0"0"-290,0 0 35,0 0-30,0 0 27,82-45-28,-72 44-51,2 1-2,-6 0-12,1 0 0,-4 0 20,-1 0-19,-2-3 3,0 3-3,0 0 1,0 0 5,0 0-7,0 0 0,0 0-4,-17 0 3,-6 3 1,-7 6-3,-2 3 3,0-2-3,3 2-2,7-4 5,7-4-4,8 0 9,5-3-5,2 1 6,0-2 19,10 0 25,13 0-22,10-3-9,5-3 19,1-4-24,-3 3 7,-3 0-5,-6 4-15,-6 1 11,-9-1-12,-7 3 0,0 0 0,-5 0 0,0 0-4,0-1-2,0 1-9,0 0 13,0 0-10,0 0 11,0 0-7,0 0 8,0 0-1,0 0 0,0-1 2,0 1-3,0 0 2,0 0 0,0 0-2,0 0 7,0 0-9,0 0 4,0 0 0,0 0-3,0 0 3,0 0 0,0 0 2,-3 0-2,3 0 0,0 0-1,0 0 2,0 0-2,0 0 1,0 0 0,0 0 0,0 0 4,0 0-6,0 0 2,0 0 0,0 0-1,0 0 1,0 0 0,-2 0-4,2 0 4,0 0-4,-1 0-11,1 0-17,0 0 13,0 0-23,0 0-7,0-7-3,0-5-66,12-10-157,18-8-411</inkml:trace>
  <inkml:trace contextRef="#ctx0" brushRef="#br0" timeOffset="172612.55">16649 7703 1121,'0'0'152,"0"0"-127,0 0 26,0 0-25,0 0 68,0 0-20,0 0-56,0 4-10,0-3-8,0 1 0,0-1 6,0 1-4,0-2-2,0 0 0,0 0 2,0 0-7,0 0 0,0 0-44,0 0 1,0 0-55,0 2-11,0 1 13,0 3 3,0-1 20,0 1-10,0-3-96,0-3-86</inkml:trace>
  <inkml:trace contextRef="#ctx0" brushRef="#br0" timeOffset="180770.4584">9777 11595 707,'0'0'69,"0"0"16,0 0-17,0 0 4,0 0 8,0 0-41,0 0 29,0-5 19,5 5 13,22 0-44,12 0-9,4-1-5,2-3-13,-12-1-7,-4 1 14,-8 1-28,-10 1-5,-7 2 0,-4-2-3,0 2-1,-1 0-16,-26 0-25,-11 0 38,-8 11-11,1 1 11,5-3 3,8 0 2,12-4-1,8-2 0,9 1 0,3-4 16,0 0-14,3 0-2,22-1-2,14-14-54,11-2-125,2-1-242</inkml:trace>
  <inkml:trace contextRef="#ctx0" brushRef="#br0" timeOffset="181656.9922">12359 11639 416,'0'0'0,"0"0"-32,0 0-27,0 0 59,0 0 9,0 0-9,26-2-97,-23 2-21,0 0 73,-2 0 38</inkml:trace>
  <inkml:trace contextRef="#ctx0" brushRef="#br0" timeOffset="183256.9086">9312 9509 524,'0'0'0,"0"0"-44,0 0-238</inkml:trace>
  <inkml:trace contextRef="#ctx0" brushRef="#br0" timeOffset="219985.6803">7889 14647 1090,'0'0'90,"0"0"-68,0 0-20,0 0 3,0 0 20,0 0 128,0 0-73,172-10-13,-23 6-13,24-1-18,6-5 2,-4 3-6,-4 0-6,-5-1-10,-6-1-12,-19 0 5,-13 1-9,-30 3 0,-24 5-2,-25 0 7,-22 0-10,-18 0-9,-9 0-28,-24 0-20,-31-2-46,-28-2 13,-28 2 3,-16 2 0,-22 0 39,-20 0 21,-9 0 8,-2 8 13,4 10-8,18 3 19,22 3 8,33-7 15,32-7 20,32-3-6,25-5 21,14-2 68,39 0-28,38 0 2,32-10-21,23-6-45,11-1-7,2 3-2,4-1-14,-5 1 4,0-2-15,-10 2-6,-26 2-7,-25 2-43,-25 6-46,-26 4-68,-22-3-163,-10-4-308</inkml:trace>
  <inkml:trace contextRef="#ctx0" brushRef="#br0" timeOffset="246070.7917">4700 6116 678,'0'0'24,"0"0"23,0 0 52,0 0-21,0 0 56,0 0-33,0 0-12,-51-24 7,86 24-70,32 0-8,42 7 24,46-3 13,40-4 14,41-4-17,24-13-20,7-9 28,1 1-31,-17 0 16,-26 0-24,-25 5-20,-32 3 1,-33 2-2,-30 3 0,-31 5-9,-21 2 2,-23 3-17,-16 2-14,-7 0-19,-7 0-34,0 7-30,-24 5 9,-22 0 33,-23 0-20,-22-2-44,-16-2-66,-13-1 6,-6 0 40,-4-5 3,-3 1 66,-8-2-8</inkml:trace>
  <inkml:trace contextRef="#ctx0" brushRef="#br0" timeOffset="246792.2567">5480 5987 228,'-111'8'123,"12"0"-39,13-4-7,8 3 48,10-3-14,12 0-28,8-1-3,8 0-14,9 2 25,7-2-24,11-1-11,8-1 5,5 1 3,0-2 26,5 4-20,26 4-22,27-1 20,42 3-1,35-3-9,36-2-15,29-1-15,19-4-3,11 0-4,10-7-7,-2-10 22,-14-4-26,-20 0-7,-35 1-6,-33 6 7,-38 3 2,-32 6-6,-26 5 0,-26-2-8,-8 1 8,-6 0-21,0 1-9,0 0-1,-9 0 9,-26 0-9,-20 0 10,-24 0 9,-22 1-29,-18-1-6,-12 0 24,-21 0-14,-24 0 22,-19 0-15,-23 3-6,-10 2 8,7 1-16,14 5-5,23 4 32,38 2 17,46-2-2,41-4 4,39-5 13,20-6 64,23 0 30,36 0-33,34 0-31,21-6-13,15-2 8,-7 2-31,-10-4-1,-12 5 7,-11-2-12,-17 0-3,-14 3 2,-9-1-1,-11 2-1,-8 0-19,-8 3-2,-10 0 14,-3 0-24,-5 0-5,-4 0-14,0 0-8,0 0 6,0 0-27,0 0-17,0-4 11,0 0-36,0 0 41,0-1-8,-5 5 27,-1-5-41,2 3-45,1 0-40,2-3-216</inkml:trace>
  <inkml:trace contextRef="#ctx0" brushRef="#br0" timeOffset="281552.3263">6967 6067 1071,'0'0'189,"0"0"-122,108-49 14,1 32-34,40 2 37,37 0-14,20 3-31,1 2 16,-11 5-39,-21 2-3,-25-1 8,-37 4-10,-36 0 0,-31 0-11,-31 0-9,-15 0 6,-26 5-54,-42 0-8,-38 2 40,-31-2 7,-16-1-2,-5-1-12,-3-1 17,-4 1 7,13 1 8,2-1-4,24-1 4,25-2-2,33 0 2,37 0 27,25 0 25,12 0 42,46 0-41,42 0-35,49 0 7,39 0-10,22 0 10,5-5-15,-15 1 0,-24 3 6,-30 1-16,-31 0 0,-34 0 1,-32 0-1,-28 0-2,-15 0-27,-25 0-28,-42 0 12,-39-2 5,-36 2 3,-22 0-3,-12 2-2,-2 14 31,13 4 10,29-1 2,33-2 6,48-6 16,36-8 21,20-2 18,57-1 11,41 0-30,42 0-23,34-15-17,10-5 0,-9 2-3,-24 6-24,-31 4-16,-32 8-43,-26 0-133,-18 11-293</inkml:trace>
  <inkml:trace contextRef="#ctx0" brushRef="#br0" timeOffset="471835.2543">10426 14439 1185,'0'0'100,"127"0"-87,-28-2 54,16 1-21,14 1 14,11 0 9,4 0-42,-10 0-18,-7 5 9,-18 2-2,-20-1-15,-17-3-1,-17-2 3,-9-1-5,-20 0 2,-12 0-12,-14 0-18,-1 0-30,-35 0-8,-21 0 12,-25 0 23,-24 0 13,-22 0-33,-15 0-19,-12 0 26,-2 0 11,11 0 27,17 0 8,38 1 17,39 4 47,29-3-31,23-2 8,9 2 58,35 0-42,29 4 0,33-2-8,24-1-4,16-3 22,14 0-36,6 0-8,-11 0-1,-6-4-2,-27-5-5,-24 3-14,-29 0 5,-30 3-2,-21 2-4,-18 1-8,-30 0-36,-40 0-36,-30 0 7,-28 0 16,-24 4-1,-10 6 32,-8 1 15,11 5 11,32-2 4,40-1 30,43-6 2,32-7-9,12 0 27,28 0 41,33 0-56,34-9-13,31 1 16,26 1-21,14-1 8,4 3-28,1 0 5,-16 1-12,-17 0 6,-26 3-5,-32-1 2,-32 2-24,-24 0-18,-24 0-91,-12-1-170,-33-8-362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45:21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11954 7371 786,'0'0'54,"0"0"19,0 0 55,0 0-21,0 0 25,0 0-57,0 0-29,0 0-30,13-8-14,10 31-1,2 4 27,-3-3-24,-4 0-3,-7-7 5,-5-3-5,-3-3-1,-3-4 0,0-3-34,0-3 17,0-1-3,0 0 20,1-1 15,4-18 0,2-9-2,5-7-3,4-4-2,1-1 19,1 0-19,0 2-5,1 3-3,3 2-52,-4 9-126,-1 9-39,-11 10-123</inkml:trace>
  <inkml:trace contextRef="#ctx0" brushRef="#br0" timeOffset="334.7703">12024 7347 962,'0'0'62,"0"0"-36,0 0 59,0 0-1,45 82 0,-37-61-33,3 0-22,-4 0-20,1-3 11,0-1-19,-1-5 0,0-5 8,1 0-1,-1-7 6,4 0 12,-2 0 1,1-3 25,3-15-30,0-8-7,1-11 0,0-8-11,4-4-4,0 2-9,7 4-30,5 4-14,3 8-55,3 9-80,-4 8-37,-6 6-134</inkml:trace>
  <inkml:trace contextRef="#ctx0" brushRef="#br0" timeOffset="4905.5237">9899 7308 453,'0'0'83,"0"0"-43,0 0 1,0 0 2,0 0 59,0 0-26,0 0-57,10 0-8,-10 0-5,0 0-2,0 0-4,0 0-60,0 0-121,0 0-157</inkml:trace>
  <inkml:trace contextRef="#ctx0" brushRef="#br0" timeOffset="5286.2593">10470 7322 324,'0'0'91,"0"0"-46,0 0-23,0 0 18,0 0 0,0 0-40,3 0-3,-3 0 2,0 0-29,0 0-28,0 0-131</inkml:trace>
  <inkml:trace contextRef="#ctx0" brushRef="#br0" timeOffset="13474.8998">14931 7725 1514,'0'0'13,"0"0"1,0 0 3,0 0-17,0 0 15,0 0 6,3 128 40,-15-62-39,3-7-15,9-6 4,0-11-11,12-8 0,16-6 0,10-10-19,5-13-7,-1-5-71,-5-5-12,-11-20-94,-10-13-145,-15-9-545</inkml:trace>
  <inkml:trace contextRef="#ctx0" brushRef="#br0" timeOffset="13766.9071">15125 7395 1104,'0'0'28,"0"0"50,0 0-29,0 0 33,0 0-15,0 0-61,6-17 4,-14 36-13,-9 4 3,-4-6-3,1-2 0,2-6-5,6-9 8,1 0 3,5-11 10,1-15 56,5-7-1,0-1-13,0 2-2,15 6-24,0 9-9,4 3-20,5 11 2,9 3-8,6 17-70,3 17-82,-5 13-105,-6 5-246</inkml:trace>
  <inkml:trace contextRef="#ctx0" brushRef="#br0" timeOffset="13957.286">15473 7865 659,'0'0'495,"0"0"-419,0 0 87,88-7-105,-51 2-5,-6 5-9,-6 0-44,-5 0-43,-8 12-83,-11 8-159,-1 2-136</inkml:trace>
  <inkml:trace contextRef="#ctx0" brushRef="#br0" timeOffset="14068.9891">15550 8084 827,'0'0'57,"0"0"72,0 0-30,0 0-28,91-6-71,-22-16-229</inkml:trace>
  <inkml:trace contextRef="#ctx0" brushRef="#br0" timeOffset="14561.6826">16695 7304 1243,'0'0'80,"0"0"-20,0 0 22,0 0-71,0 0 3,81 45 37,-61 6-27,-5 3-22,-2-2 8,-1-10-3,5-8-7,8-6 0,7-10 1,4-10 6,4-8-5,0-1 0,1-24 22,-8-12-11,-7-14 11,-9-10 10,-5-7-29,-9 0 3,-3 13-8,0 17 0,0 16-6,0 16-9,0 6-34,-5 12-79,-19 18-90,-11 6-6,-13 6-326</inkml:trace>
  <inkml:trace contextRef="#ctx0" brushRef="#br0" timeOffset="14795.061">16387 7975 1271,'0'0'25,"118"0"96,-11 2-73,21-1 12,7-1-34,-4 0-19,-18 0-7,-18 0-31,-23 0-52,-21 0-151,-24 0-191</inkml:trace>
  <inkml:trace contextRef="#ctx0" brushRef="#br0" timeOffset="15844.288">16552 8277 1255,'0'0'152,"0"0"-147,0 0 85,0 87-27,0-45 32,-8 5-37,-1 6-39,-5-2-1,-4 2-18,5-9 0,-1-8-5,7-13 5,3-9-36,4-9-12,0-5-4,0-25 31,20-21-3,7-21-16,3-7 35,-2-4 5,1 8 8,-3 6 20,6 9 8,2 9 20,11 9-28,4 11-16,0 13 13,-8 11-23,-11 2 4,-18 19-6,-12 15 3,-12 10-7,-32 4 2,-16-1-17,-5 0 14,1-7-25,10-3 3,17-4 8,13-5 6,15-6 11,9-3-7,0-2 9,7-5 10,11 2 0,4-3 12,4-3-6,2-2-12,4-1-3,2-5-1,3 0-29,6 0 20,-2 0-15,-1-7 7,-10-3 11,-10 0 6,-5-1 1,-7-3-1,-3-1 0,-5-1-4,0 0 1,0 2-12,-10 6 4,-8 4-3,-6 4 11,-3 4-9,1 17 7,5 7 1,15 5 3,6-2-4,8 0-6,15-6 3,7-3 5,3-9-18,5-3-30,2-5-53,1-5-25,-2 0-61,-4 0-29,-4 0 22,-4 0 24,1 0 74,-5 0 99,-2-5 26,-4-1 4,-1-2 105,-2-3 24,-5-4-20,-3-2-10,-4-4-30,-2 1-17,0 8 5,-15 2-36,-6 9-37,-9 1-14,-3 12-6,0 14 3,7 3-2,9-3 1,12-4 0,5-5-27,6-9 28,16-7 3,1-1 21,3 0 51,-6-9 42,-3 0-32,-6 4 5,-7 2-34,-4 3-24,0 8-22,0 21-1,-13 15 1,-6 8-7,0 6 5,10-2-3,9-2-2,0-6 0,20-10 1,14-9 0,11-14 7,16-9-8,15-6-24,8-15-146,1-17-302</inkml:trace>
  <inkml:trace contextRef="#ctx0" brushRef="#br0" timeOffset="16325.5181">18354 7975 1097,'0'0'111,"0"0"83,0 0-101,0 0-26,0 0 11,121-13-58,-67 11-19,7-1-1,0 0-80,-8 3-79,-14 0-178,-19 0-396</inkml:trace>
  <inkml:trace contextRef="#ctx0" brushRef="#br0" timeOffset="16491.0718">18367 8090 391,'0'0'544,"0"0"-414,0 0 114,0 0-141,99 0-31,-32-9-51,2-2-21,-8 2-69,-12 4-169,-4-1-164</inkml:trace>
  <inkml:trace contextRef="#ctx0" brushRef="#br0" timeOffset="17695.1696">19652 7328 1071,'0'0'168,"0"0"-102,0 0 21,0 0-12,0 0-38,0 0-26,86 36 19,-57 20-5,-10-1-6,-3-1-14,-2-6-2,2-9 5,8-10-5,7-12-3,8-14 11,6-3-7,-2-16 5,-4-19 0,-6-14-7,-12-10 23,-11-14-17,-10-3-7,0 4 2,-13 16 1,-5 17-4,4 24 0,4 14-4,-3 1 1,3 28-22,-4 11 24,3 8-4,8 3 6,3-7-2,5-4 1,20-9-9,13-5-15,17-5-99,6-7-133,4-7-292</inkml:trace>
  <inkml:trace contextRef="#ctx0" brushRef="#br0" timeOffset="18169.8995">19479 8008 831,'0'0'181,"0"0"-13,0 0 62,0 0-72,0 0-37,135-17-64,3 1-18,51-2 4,36-4-17,15-2 1,-5 0-27,-23 5-7,-26 4 6,-34 5-33,-21 0-20,-27 7-18,-32 0-80,-34 3-70,-38 0-96,-27 0-228</inkml:trace>
  <inkml:trace contextRef="#ctx0" brushRef="#br0" timeOffset="19880.7683">19627 8436 277,'0'0'828,"0"0"-743,0 0 30,0 0-55,0 0-6,0 0 25,-5 71-25,5-40-7,0 1-26,0-4-10,0-4-9,-3-4-1,-2-5-1,1-7-48,0-7-6,1-1-20,1-7 57,2-23 8,0-13-26,18-3 35,6-2 0,0 3 15,4 6 27,-6 7-37,-1 7 16,-6 6 10,-1 9 10,-4 6-17,0 4-23,4 0 2,0 14-6,-3 6-2,-9 4-5,-2 5-26,-20-4-11,-14-2 12,-6 1 7,3-7-4,10-3 32,12-1-2,10-1 2,5 0 18,0 0 18,3 3 9,9 1-15,2-1-3,1 2 0,1-2-23,1 1-1,3-2-3,3-3-12,-1-4-6,3-2-27,-2-5 4,-5 0 27,-3 0-2,-6-6 16,-1-5 1,-3-1 24,-4 0 35,-1 4 12,0 1-8,0 5-2,0 1-23,0 1-17,0 0-21,0 20 1,0 9-2,0 6 0,0 2 0,0-5-3,-4-5 3,2-3-16,2-9-49,0-6-90,20-9-106,8-10-215</inkml:trace>
  <inkml:trace contextRef="#ctx0" brushRef="#br0" timeOffset="20562.1016">20160 8407 1235,'0'0'169,"0"0"-128,0 0 31,0 0-28,0 0 15,56 79-31,-56-29-9,0 0-19,-8-4-1,-8-4 1,1-11-28,4-12-18,5-10-44,2-9-11,4-4 29,0-27 43,0-13 8,13-14 19,8-5 2,0 0 29,6 1 22,0 12 16,1 13-2,-4 9-23,-7 11 1,-6 8-9,-6 7-19,-1 2-11,-1 1-4,0 18-10,-1 6 2,-2 4-16,-5 7-1,-15-1 5,-3 2-2,-1-3 21,2-4-13,7-7 14,9-6-3,6-4 3,0-2 0,9-1 4,3 1 15,3-1 3,-5-3-22,2 0 4,0-1-7,-3-5 3,2-1-15,0 0 2,3 0 4,2-9 9,2-5-10,2 2 10,-1 4 3,-1 1-2,1 7 3,-1 0-1,2 4-1,-3 11 1,-6 4-3,-11 8-5,0 0 3,-19 3-26,-10 0 6,-1-3 6,6-5 10,5-6 1,10-3 5,9-5 0,0-2 8,23-2 21,21-3 24,17-1-19,4 0-23,2 0-6,-12-4-5,-17 3-75,-12-1-132,-20 2-305</inkml:trace>
  <inkml:trace contextRef="#ctx0" brushRef="#br0" timeOffset="20786.3744">19256 9102 1307,'0'0'161,"0"0"-108,111 0 75,4-8-46,37-4-27,21-5-31,4 5-24,-8 2-37,-18 6-81,-19-4-260,-19-2-773</inkml:trace>
  <inkml:trace contextRef="#ctx0" brushRef="#br0" timeOffset="21514.7374">19673 9208 1247,'0'0'69,"0"0"-63,-3 77 85,-2-33-8,-1 0 4,0 2-67,2-4-11,1-4-9,3-2 3,-2-7-7,2-10-25,-1-9-46,-2-10-8,2-3-44,1-31 72,4-16-14,15-18 67,10-9 2,1 1 23,-1 9 53,-2 14 38,0 16-50,-5 11-10,-4 11-7,-4 10-16,-2 5-5,0 0-24,-4 24 1,-3 10 2,-5 11-5,-19 5-33,-19 3-6,-8-5-8,6-7 4,9-10-15,11-11 21,14-4 33,6-3 8,2-1 10,15-6 32,4-2-10,3-2 9,4-2-28,4 0-16,-2 0-1,-2-7-22,-2-5-37,-3-2-51,-5-3 8,-1-3 34,-7 3 59,-3 4 9,-6 4 51,1 4 49,-2 3 39,0 2-65,0 4-49,0 21 0,0 9 11,-7 10 0,-5 2-1,-1 3-32,2-4 2,4-4-5,2-7-12,5-6-49,0-10-78,0-11-154,6-7-192</inkml:trace>
  <inkml:trace contextRef="#ctx0" brushRef="#br0" timeOffset="21682.356">20116 9351 787,'0'0'216,"0"0"-147,0 0 79,95-41-13,-52 41-39,4 0-40,-1 0-49,-7 1-7,-12 5-25,-12 1-84,-15-5-140,0-2-297</inkml:trace>
  <inkml:trace contextRef="#ctx0" brushRef="#br0" timeOffset="21856.5226">20220 9218 1375,'0'0'93,"0"0"-40,0 0 40,0 0-51,0 0-17,0 0-3,27 112-21,-27-57-1,0-2 0,0-5-18,0-9-91,3-10-65,16-12-172,8-12-356</inkml:trace>
  <inkml:trace contextRef="#ctx0" brushRef="#br0" timeOffset="22474.6135">20531 9358 1053,'0'0'247,"0"0"-206,0 0 65,0 0-45,0 0-27,0 0-19,25 75 10,-27-30-25,-13 0-2,2-4 2,0-8-35,5-9-32,2-10-37,3-14-59,1-1 36,2-28 16,0-12 79,0-8 32,16-11 55,7-7 18,7 1 8,8 4-9,0 13 28,2 14-15,-7 13-45,-9 11-3,-7 8-22,-7 3-4,-1 7-11,-1 18 2,-8 13-7,0 13-16,-27 7-10,-11 6 0,-2-7 1,4-13 15,17-13-2,9-11-4,10-11 21,10-6 1,15-3 11,5 0 13,0-3-7,-4-8 2,3 1-16,0 1-4,-3 1-9,1 3-52,-3 2-34,0 3-25,-3 0 3,-5 0 50,-4 0 55,-6 0 12,-3 0 69,-3 0 16,0 5-11,0 6-13,0 7-1,-3 4 4,-7 9-33,-4 3-26,-7 4 3,-2 2-7,-1-4-1,3-6 6,10-8 3,10-8 33,1-9-5,40-5 17,30 0 6,29-13-60,11-9-103,-4-4-256</inkml:trace>
  <inkml:trace contextRef="#ctx0" brushRef="#br0" timeOffset="29532.5601">16171 10384 896,'0'0'266,"0"0"-155,0 0-9,0 0-48,0 0 28,0 0-44,0 0-29,61 33 5,-33 22 16,-6 1-20,-7 1-8,-4-5 13,-2-7-15,4-9 0,7-11 0,9-11 2,13-14-8,9-1 6,5-31-10,-2-13 4,-11-13-10,-11-10 14,-16-11-1,-13-1 6,-3 5 0,-6 17-3,-10 19 0,2 19 17,4 11-14,2 9-3,1 0 0,-3 20-7,0 11 0,6 10 7,4-2 0,0-2-2,3-1 2,15-6 0,0-7-3,6-4-12,6-7-19,4-7-33,3-5-13,3 0-59,-4-8-35,-4-6-58,-10-1-97</inkml:trace>
  <inkml:trace contextRef="#ctx0" brushRef="#br0" timeOffset="29841.5165">16895 10597 990,'0'0'60,"0"0"93,0 0-44,0 0 9,0 0-33,0 0-56,7 0-7,4 0 10,2 0-8,8 0 9,3 0-31,6 0-2,-3 0 0,-1 0-60,-6 0-96,-11 0-200,-5 0-307</inkml:trace>
  <inkml:trace contextRef="#ctx0" brushRef="#br0" timeOffset="29982.7902">16903 10721 288,'0'0'825,"0"0"-778,0 0 26,0 0-60,0 0-13,0 0-16,112 11-316</inkml:trace>
  <inkml:trace contextRef="#ctx0" brushRef="#br0" timeOffset="30442.7367">17669 10261 715,'0'0'370,"0"0"-306,0 0 13,0 0-73,0 0 128,-5 86-29,8-42-59,-1 0-21,-1-6-10,6-4 9,-3-7-22,7-6 0,2-6-8,4-7-78,5-8-61,0 0-73,-3-22-180</inkml:trace>
  <inkml:trace contextRef="#ctx0" brushRef="#br0" timeOffset="30762.7325">17790 10072 978,'0'0'100,"0"0"-12,0 0-24,0 0-28,0 0 0,0 0-36,-10-15-59,-1 18 8,-3 2 36,-1-3 14,5-2 2,2 0 2,8-10 69,0-7 17,1-2-10,16-2-28,5 3-28,-4 3 28,-2 6-32,-4 4-15,-3 5-4,2 0-3,-2 16-19,0 12-36,-1 1-44,-3 7-75,1-2-175,5-4-493</inkml:trace>
  <inkml:trace contextRef="#ctx0" brushRef="#br0" timeOffset="31436.7065">18133 10213 288,'0'0'940,"0"0"-933,0 0 26,44 103 43,-38-53 12,-2-1-18,-3 0-64,-1-8-2,0-10-8,0-11 2,0-8-28,0-10-20,0-2 0,0-17 48,0-19-11,3-17-7,4-8 15,0-4 10,3-1 4,4 7 2,5 6 28,7 8 11,1 11-18,2 9-7,-3 9 21,-10 10-30,-4 5 5,-4 1-11,-1 10-9,-4 16-2,-3 11 0,0 6-24,-10 1-2,-10-1-15,0-5-12,7-8 13,4-8-2,6-6 35,3-5-7,0-4 15,0-1 4,0 0-4,-1 0-1,-1 0-2,0-1-40,2 0-16,0 1-17,5-3 16,18 0 16,3-1 13,4-2 25,-1 0 6,-6 0 1,-4 0 26,-10-2 21,-4 1 0,-3-1 22,-2-1-3,0-1 26,0-1-23,0 3-7,0-1 12,0 3-15,0 0-27,0 3-2,0 23-27,0 14 0,0 10 23,0 1-10,-6-5-4,-4-3-13,-4-3-5,5-7-3,3-4-89,6-12-85,0-13-190,6-4-415</inkml:trace>
  <inkml:trace contextRef="#ctx0" brushRef="#br0" timeOffset="32121.02">18678 10272 860,'0'0'473,"0"0"-422,0 0 17,0 0-38,0 0 70,37 119-34,-35-60-51,-2-1 1,0-5-16,-8-10 4,-2-9-4,2-10-17,4-12-26,-1-10-33,2-2-8,0-21 66,3-16-48,0-16 45,0-8 21,15-10 5,6 2 12,-3 9 8,3 10 4,0 12 21,-5 12-15,-1 9-7,-6 8-2,-3 9-14,4 0-9,-1 12-3,-2 17 0,-1 9-7,-6 7-3,-8 3-14,-17 2 0,-2 1 0,6-4 12,8-6-5,10-7 16,3-8-2,0-9 6,10-4-2,0-5 12,0-5-3,1-3 3,-2 0-13,3 0-7,6-3-8,3-14-73,3-4-81,1-3 31,2 2 1,0 2 122,0 6 15,1 4 40,-1 5 85,-5 4-14,-2 1-14,-7 0-17,-3 8-49,-5 12 3,-2 5-31,-3 5 1,-2 2-5,-17 1 1,-5-3-10,2-4-3,9-6 6,8-7 2,5-7 2,6-3 3,22-3 32,14 0 7,3-5-4,1-2-21,-7-1-14,-11 4-39,-14 4-128,-9 0-232</inkml:trace>
  <inkml:trace contextRef="#ctx0" brushRef="#br0" timeOffset="32404.4816">17589 11122 1214,'0'0'112,"0"0"80,0 0-78,133 1-12,-4-1-13,49 0-32,41-9-12,29-7-32,15 1-11,-7 0-2,-19 1-40,-31 7-55,-37 3-35,-34 3-192,-35-2-365</inkml:trace>
  <inkml:trace contextRef="#ctx0" brushRef="#br0" timeOffset="33373.1158">17738 11456 148,'0'0'707,"0"0"-585,0 0 53,0 0-9,0 0-20,0 0-29,48 91-39,-36-53-35,-8 7-26,-2 1 5,-2 1-20,0-2 0,0-8-2,0-8-6,1-8-4,2-10-38,-1-11-12,-2-2 4,0-28 15,0-16-31,-6-16 31,-2-9 38,4-2 2,4 5 2,10 9 18,22 14 60,8 11-32,1 12 2,0 12-18,-5 10-13,-8 7 6,-7 21-24,-15 12 0,-6 12 0,-24 3 0,-19 4-17,-3-4-21,7-9 8,13-5 22,19-8 8,7-6 0,8-6 1,21-4 0,2-4 11,6-5-9,-1-3 0,-1-3-6,-2-2-35,-5 0-34,-7-13 8,-3-5 16,-6-3 37,-2 0 11,-4 5 46,-3 6 42,-3 3-6,0 7-11,0 0-26,0 10-37,0 18-6,0 8 7,2 7-3,2 1 14,2 1-20,1-4 0,0-7-3,-3-8 0,5-12-49,3-7-66,6-7-65,7-3-172,4-18-416</inkml:trace>
  <inkml:trace contextRef="#ctx0" brushRef="#br0" timeOffset="33538.4736">18370 11823 1309,'0'0'72,"0"0"-2,0 0-7,116-22 9,-72 22-30,1 0-42,0 0-30,-6 0-61,-10 0-54,-6-1-189,-13-7-330</inkml:trace>
  <inkml:trace contextRef="#ctx0" brushRef="#br0" timeOffset="33727.1008">18563 11613 1346,'0'0'147,"0"0"-54,0 0-23,0 0-26,0 0 8,-8 102-29,5-49 8,0-2-31,3-1 0,0-6-3,0-7-21,8-7-37,17-13-104,6-14-189,7-3-536</inkml:trace>
  <inkml:trace contextRef="#ctx0" brushRef="#br0" timeOffset="34384.6203">18888 11610 1419,'0'0'111,"0"0"-107,0 0 30,0 0-10,15 100 39,-14-39-40,1-6-15,0-2-8,2-10-1,-1-12-7,1-9-33,-1-16 10,-1-6-23,5-12 42,0-20 11,0-9-9,-3-9 9,1-5 1,-4-9 0,1-3 0,4 2 0,6 7 0,10 14 5,11 15 13,10 7 14,2 8-10,-1 11 4,-6 3 21,-13 9-37,-11 21-1,-14 12-5,0 9-3,-28 4-2,-13 0-5,-2-6-13,3-7 18,11-8-20,11-8 9,10-10 9,8-3 2,0-5 1,5 0 3,13-4 2,6-4 22,4 0-25,4 0-4,-2-9-5,-2-6-30,-1 0-19,1-1 20,-1 1 31,-1 1-2,4 2 14,1 4-4,3 3 38,0 5 18,-7 0-10,-8 5-25,-7 19-16,-12 11 9,-7 10-17,-23 6 0,-7 0-1,-1-5 1,9-10 0,9-8 0,13-11 2,7-9 6,0-5-6,27-3 33,23 0 11,25-20-32,28-11-14,15-6-44,7-6-130,-4-3-516</inkml:trace>
  <inkml:trace contextRef="#ctx0" brushRef="#br0" timeOffset="45296.8223">15487 12610 107,'0'0'936,"0"0"-859,0 0 27,0 0-57,-11 90 67,1-38-11,0 1-49,0-1-22,4-8-11,4-4-19,2-9 7,2-6-9,17-8-12,5-12-36,3-5-36,7-15-41,-10-18-90,-9-11-150,-14-9-149</inkml:trace>
  <inkml:trace contextRef="#ctx0" brushRef="#br0" timeOffset="45567.1876">15531 12347 1089,'0'0'103,"0"0"-8,47-74 3,-44 70-35,-1 4-5,-2 2-56,0 18 0,-5 5-2,-13 0-4,-4-3-3,3-9-21,1-6 20,8-7 8,5-3 0,3-16 48,2-5-13,0-3 5,7 0 10,12 4-19,0 3-14,0 7-17,0 7 1,3 6-9,5 12-50,2 22-86,1 15-91,-5 8-216</inkml:trace>
  <inkml:trace contextRef="#ctx0" brushRef="#br0" timeOffset="45756.6808">15755 12908 1232,'0'0'108,"0"0"2,0 0-29,52 92-3,-52-51-9,0 5-35,0-3-34,-8-4 5,1-4-13,5-10-41,2-8-92,0-12-90,0-5-156,5-7-446</inkml:trace>
  <inkml:trace contextRef="#ctx0" brushRef="#br0" timeOffset="46415.0727">15948 12875 1207,'0'0'166,"0"0"-88,0 0-3,0 0-61,0 0 41,5 78-6,-5-41-47,0 2 9,0-6-11,0-5-3,0-8-22,0-9-46,0-11-8,0 0-4,0-20 26,7-14-14,6-14-1,0-10 31,0-5 39,0 0 2,1 3 23,3 7 27,3 10 11,3 10 32,0 12-49,-2 8-14,-4 9-5,-4 4-14,-2 10-5,-7 19-6,-4 11 5,-2 5-10,-29 2-30,-9-4-32,-9-7-45,7-8 5,9-6 11,14-5 27,19-5 69,1 1 10,26 0 85,7-1 18,8 2 9,-2 1-48,0 3-28,-1-1-37,-7-3-8,-3-4-2,-4-3-19,-3-7-38,-3 0-44,-4-5 41,0-10 43,-6-2 18,-4 3 0,-4 2 38,1 7 36,-2 3 18,0 2-23,0 0-21,0 0-14,-3 0 4,-6 2-6,1 16 15,2 5-29,2 12 8,2 2 2,2 3-15,0 1-5,0-7-8,0-1-1,0-5-1,5-8-59,0-6-67,4-7-78,4-7-162,1-2-205</inkml:trace>
  <inkml:trace contextRef="#ctx0" brushRef="#br0" timeOffset="46845.3978">16892 13067 1038,'0'0'101,"0"0"13,0 0 38,0 0-30,0 0-27,0 0-59,8-17-34,8 17 4,4 0-6,7 0 0,1 0-23,3 0-59,5-4-59,3-1-154,-5-3-325</inkml:trace>
  <inkml:trace contextRef="#ctx0" brushRef="#br0" timeOffset="47007.2435">16850 13130 1426,'0'0'46,"0"0"-30,113 0 30,-30 2-43,11 1-3,3 4-85,-7-4-449</inkml:trace>
  <inkml:trace contextRef="#ctx0" brushRef="#br0" timeOffset="47788.716">17866 12867 395,'0'0'679,"0"0"-595,0 0-22,0 0-12,-80 47 83,62-3-21,3 2-31,9 0-52,6-6 4,0-5-14,11-8-19,9-5 0,4-9-8,3-11-65,-2-2-21,-5-13-83,-4-18-48,-6-10-82,0-6 5</inkml:trace>
  <inkml:trace contextRef="#ctx0" brushRef="#br0" timeOffset="48071.6225">17959 12697 755,'0'0'124,"0"0"-67,0 0 9,0 0 57,0 0-17,0 0-62,0-46-28,-6 46-13,-7 3-1,-4 7-2,-1-3 0,0-2 3,0-5 0,6 0-1,2-5 17,6-12 52,4-3 13,0-5-20,1 3-12,14 1 5,2 2-32,0 8-9,0 3-13,3 8 3,1 0-12,2 7-31,-2 17-67,-3 5-43,-6 4-208,-7 0-555</inkml:trace>
  <inkml:trace contextRef="#ctx0" brushRef="#br0" timeOffset="48763.3327">18359 12901 1220,'0'0'192,"0"0"-171,0 0-3,0 0 42,22 115 40,-22-66-61,0-2-33,0-4-4,0-5-2,-6-9-3,1-7-52,0-9-26,0-13 16,2 0-51,3-23 80,0-18-11,5-15 47,15-8 3,7-3 2,3-3 28,1 5 26,2 8-8,3 14-2,-1 11-17,-4 19-16,-6 9 8,-7 4-24,-7 21-9,-11 11 9,0 11-8,-32 3-8,-10 4-3,-4 0-5,6-5 22,11 1-6,19-6 8,10-7-3,9-9 7,21-5-1,9-5 3,5-6-2,3-3 9,-2-5-13,-5 0-7,-9-2 0,-9-15-48,-10 0-6,-8-7 3,-4 1 58,0 3 79,0 6 4,0 5-10,0 5 27,0 4-38,0 0-31,0 22-21,0 17-9,-2 8 31,-5 7-32,3-1 2,1-2-3,2-6 1,1-10-26,0-10-58,3-11-66,10-14-84,8-1-261</inkml:trace>
  <inkml:trace contextRef="#ctx0" brushRef="#br0" timeOffset="49406.7842">19013 13000 931,'0'0'378,"0"0"-317,0 0 5,0 0-25,0 0 25,2 87 4,-2-42-54,-5-3-14,0-3 3,0-3-5,2-10-28,0-6-13,2-13-33,-1-7-12,2-9 22,0-23 41,6-14-8,12-12 30,7-7 1,2-3 29,0 7 1,0 9 29,-3 15 4,-2 10-21,-7 15 6,-5 7-22,-2 5-24,-3 17-2,1 15-5,-6 11 3,0 8-18,-22 0-20,-8-2 21,2-6 9,6-12-19,7-11 19,11-8-16,4-10 21,0-2 5,3 0 3,11 0 9,7 0-9,0-7-3,3-2 10,1-1-10,-2 2 0,-4-1-7,1 1 7,-7 3-2,0 1-2,1 4 4,2 0-4,1 0 4,2 8 0,-1 5 14,-8 2-6,-4 4-1,-6 7-7,-3 2 5,-24 2-11,-5 0-2,-1-3-12,6-1 9,12-11-9,11-4 10,4-8 10,20-3 17,20 0 53,19-2-35,14-10-11,-1 0-11,-2 4-13,-10 3-54,-14 5-183,-18 0-394</inkml:trace>
  <inkml:trace contextRef="#ctx0" brushRef="#br0" timeOffset="49677.1253">17999 13676 1406,'0'0'76,"0"0"4,0 0 21,172 1-25,-39 1-16,29-2-26,17 0-25,9 0 1,-8 0-10,-12 0-5,-21 0-27,-26 0-72,-22-3-127,-24-2-235</inkml:trace>
  <inkml:trace contextRef="#ctx0" brushRef="#br0" timeOffset="50427.7945">18025 14050 1119,'0'0'184,"0"0"-133,0 0 56,13 75-14,-10-41-18,-3 0-23,0 2-48,0-7-4,0-5 0,0-9-37,-2-8-39,1-7-26,1-15 39,0-22 27,3-17 0,27-10 36,13-8 33,8-3 15,1 5 15,-6 14 5,-5 20-7,-16 16 8,-12 20-45,-8 5-17,-5 34-4,-3 17-3,-23 11 0,-11 4-4,-6-6-36,4-8 5,8-13-16,13-10 16,13-12 6,5-8 23,12-9 6,19-5 16,7 0-1,2-2-2,-2-12-13,-8-2 0,-7-2-21,-8-2-8,-3 1-6,-4 4-1,-4 3 36,-1 9 7,-2 1 6,-1 2 25,0 2-3,0 20-23,0 12 28,0 8 4,0 3-25,0-1 11,0-2-29,0-3-2,5-6 0,8-7-57,7-9-66,0-9-137,-4-8-279</inkml:trace>
  <inkml:trace contextRef="#ctx0" brushRef="#br0" timeOffset="50586.9641">18539 14209 1052,'0'0'219,"0"0"-147,0 0 42,99-22-52,-50 22-9,4 0-32,-3 5-21,-4 1-80,-12 0-106,-11-6-223</inkml:trace>
  <inkml:trace contextRef="#ctx0" brushRef="#br0" timeOffset="50766.5092">18743 14053 1462,'0'0'76,"0"0"-15,0 0-16,0 0 3,-23 87 16,12-35-35,5-3-29,4-1 0,2-7-7,3-5-23,16-9-76,9-12-103,4-12-245</inkml:trace>
  <inkml:trace contextRef="#ctx0" brushRef="#br0" timeOffset="51349.8185">19051 14147 1379,'0'0'66,"0"0"3,0 0-26,0 0-26,0 0 23,9 116-29,-9-71-7,0-6-4,-2-6-10,-1-10 2,0-12-47,0-11 12,2 0 10,1-23 32,0-11 0,0-12-4,12-5 5,7-4 17,7 0-12,8 8 10,2 8 15,7 12-4,0 11 2,-4 9-19,-6 7-6,-11 0 3,-10 18-6,-9 9-1,-3 10-3,-9 4-8,-15-1-9,0-2-26,2-4 4,4-4 10,12-8-47,4-7 32,2-4 36,5-8 12,14-3 42,7 0 19,3 0-29,1-12 26,0 1-43,-6 1-9,-3 3 1,-8 6 1,1 1 5,-4 7-13,1 17 0,-2 6 3,-9 8-3,0-1-9,-11 1-20,-8-6-1,5-5 6,3-8 2,5-7 22,4-7 4,2-4 14,2-1 72,26 0 19,18 0-46,24-5-21,17-4-42,10 1-7,-2 3-70,-8-1-226,-17-3-716</inkml:trace>
  <inkml:trace contextRef="#ctx0" brushRef="#br0" timeOffset="52394.7926">16050 12693 627,'0'0'92,"0"0"0,0 0 22,0 0-27,0 0 57,0 0-38,0 0-71,-24-25 2,48 66 52,13 10 29,11 7-37,7 3-23,6 1-23,6 3 3,6 1-32,1 4-4,-4-4-4,-12 1-25,-9-3-62,-9-6-102,-4-12-158,-6-13-247</inkml:trace>
  <inkml:trace contextRef="#ctx0" brushRef="#br0" timeOffset="52963.3877">18335 12855 780,'0'0'125,"0"0"17,0 0 49,0 0 11,0 0-89,0 0-53,113 110 38,-35-38-47,-5 3-17,-7-5-16,-10-3-15,-4-4-2,8 6-1,9-3-70,1-10-124,1-17-319</inkml:trace>
  <inkml:trace contextRef="#ctx0" brushRef="#br0" timeOffset="53956.5343">19903 13539 401,'0'0'556,"0"0"-533,0 0 50,0 0 22,0 0 16,0 0 2,29-14-73,-23 14 7,12 0 0,10 0 3,16 0 10,9 0-42,4 0-13,-12 0-5,-17 0-41,-19 0-74,-9 0-154,-16 12-144,-14 2-185</inkml:trace>
  <inkml:trace contextRef="#ctx0" brushRef="#br0" timeOffset="54119.2154">19920 13707 899,'0'0'169,"0"0"-91,0 0 97,0 0-41,87-10-59,-48 3-43,1 1-14,0 4-18,0 0-13,-5 1-66,-5 1-43,-2-6-139,-4-2-256</inkml:trace>
  <inkml:trace contextRef="#ctx0" brushRef="#br0" timeOffset="54380.308">20273 13191 1081,'0'0'86,"0"0"-29,117 5 91,-68 29-33,-4 16-1,-10 9-46,-14 10-2,-11 2-26,-10 1-14,-3-3 9,-24-2-33,-7-7 2,-5-2-4,-3-7-14,-1-7-17,4-8-32,11-11-77,16-11-120,12-14-355</inkml:trace>
  <inkml:trace contextRef="#ctx0" brushRef="#br0" timeOffset="54990.2517">21024 13579 883,'0'0'249,"0"0"-167,0 0 82,0 0-110,0 0-29,-2 76 69,4-25-51,3 0-29,-2-5-7,5-7-4,3-6-6,0-8-2,8-11-61,3-9-31,1-5-125,-3-23-207</inkml:trace>
  <inkml:trace contextRef="#ctx0" brushRef="#br0" timeOffset="55280.7498">21140 13255 1160,'0'0'42,"0"0"2,0 0 79,0 0-73,0 0-35,0 0-15,26 40 0,-47-19 0,0-5 0,6-9-1,3-7 1,6 0 1,6-14 46,0-11 14,1-4-11,19-3 7,1 5-24,2 4-10,-6 10-7,-5 9-12,2 4-8,-1 16-50,-1 23-121,0 17-63,-6 7-251</inkml:trace>
  <inkml:trace contextRef="#ctx0" brushRef="#br0" timeOffset="55498.2902">21333 13833 1147,'0'0'256,"0"0"-228,0 0 159,0 0-88,0 0-49,66 72 4,-51-26-21,-2 4 17,-3-1-39,-3-1-9,-3-3-4,-4-4 0,0-6-54,0-9-19,-5-13-60,2-13-157,3-5-344</inkml:trace>
  <inkml:trace contextRef="#ctx0" brushRef="#br0" timeOffset="55793.2716">21806 13638 1001,'0'0'193,"0"0"-176,0 0 138,0 0-53,0 0-23,0 0-32,43 0 1,-7 0-31,4 0-17,-4 0-51,-9 0-122,-14 0-279</inkml:trace>
  <inkml:trace contextRef="#ctx0" brushRef="#br0" timeOffset="55933.5772">21680 13863 1509,'0'0'38,"0"0"-21,115-41 43,-55 36-60,8 4-81,5-2-274</inkml:trace>
  <inkml:trace contextRef="#ctx0" brushRef="#br0" timeOffset="57283.8001">22510 13234 1065,'0'0'108,"0"0"-67,0 0 45,0 0 44,16 102-11,-10-54-17,2 1-61,-2-5-2,1-3 3,-1-3-35,-6-10 2,0-5-9,0-7 1,0-10-9,0-2 1,0-4-23,0 0 13,-6-19-3,0-15-21,2-14-16,4-8-5,3-9 25,19-3 6,11 5 24,6 2 7,0 10 4,-1 11 21,-7 10 5,-9 11 3,-9 12 38,-7 3-52,-6 4-18,3 13-1,0 15-2,-2 13 1,-1 8 1,-4 3-21,-23-1 2,-10 0-19,-4-5 2,3-9 11,12-9 10,10-8 13,13-8 1,3-5 1,3-1 32,18 0 10,2 1 11,0-4-11,-4-2-27,-4 2-3,-6 0-12,-4-1-9,-4-2 8,1 0-55,-2 0-5,7 0 7,6 0 21,11-9 7,6-4 15,6 4 11,-1 0 19,-3 4 18,-5 5 32,-9 0-9,-5 7-33,-8 15-12,-5 11-15,0 3 5,-20 3-4,-9 2-1,-3-4-6,4-1-3,7-10 0,8-6 6,10-6-8,3-4 3,20-3 3,16-2 5,6-2-4,0-1-21,-14-2-56,-13 0-49,-12 0-144,-3 0-146</inkml:trace>
  <inkml:trace contextRef="#ctx0" brushRef="#br0" timeOffset="57495.4966">22438 13972 817,'0'0'192,"0"0"-32,0 0 92,0 0-81,0 0-46,175 9-51,-32-10-28,18-12-19,-3 4-27,-24-1-18,-25 9-19,-26 1-78,-17 0-235,-22 0-496</inkml:trace>
  <inkml:trace contextRef="#ctx0" brushRef="#br0" timeOffset="58303.2462">22320 14355 978,'0'0'244,"0"0"-107,0 0 24,0 0-58,0 0-70,0 0-19,5 67 20,1-26-10,-2-2-1,-2 2-23,-2-2 1,0-3-1,0-9 0,0-8-8,0-9-20,0-5-16,0-5 15,0-9 19,0-21 4,0-14 2,16-11-12,1-6 14,6 1 2,2 6 1,4 8 22,-1 10 17,-4 10-25,-6 11 17,-6 8-23,-8 7 6,3 0-15,0 16-1,2 16-4,-6 9 2,-3 6 3,-2 1-7,-17-2 0,-2-3-3,6-9 4,4-4-9,8-8 13,3-8-5,6-5 7,17-2 3,7-7-3,3 0 2,-2 0-1,-7-12 2,-6-2-5,-6-3 2,-6-3-4,-1-1-3,-2 3 11,-1 4-4,0 7 11,-1 5 4,1 2 15,1 0-24,0 12-4,0 19 11,0 13-5,-3 7 2,0 4-5,-3 2 1,-6-5-2,2-5-4,7-8 0,0-8-5,0-9-14,8-11-35,4-11-51,0 0-87,-1-19-115,1-13-113,2-7-130</inkml:trace>
  <inkml:trace contextRef="#ctx0" brushRef="#br0" timeOffset="58485.4269">22839 14517 1005,'0'0'275,"0"0"-237,0 0 92,106-24-48,-66 24-16,4 0-51,0 0-8,-6 0-7,-5 0-22,-13 0-78,-11 0-121,-9-6-195</inkml:trace>
  <inkml:trace contextRef="#ctx0" brushRef="#br0" timeOffset="58664.2733">23008 14325 1216,'0'0'230,"0"0"-214,0 0 78,0 0-37,0 78-22,0-18 15,0 2-13,0-3-22,0-1-9,0-9-6,0-3-44,0-15-91,15-9-156,7-15-325</inkml:trace>
  <inkml:trace contextRef="#ctx0" brushRef="#br0" timeOffset="59367.6208">23248 14572 886,'0'0'514,"0"0"-488,0 0 41,0 0 50,0 0-89,0 0-28,27 35 15,-27 1-13,-6-4 1,-2-3-3,4-8-5,0-7-10,1-6-58,1-6-2,1-2 29,1-12 35,0-17 2,0-12 0,11-11 9,14-8-6,7-3 10,5 4-4,1 8 33,-2 11 9,-5 14 5,-10 11-11,-9 8-25,-8 5 5,-4 2-16,0 9-13,0 17 4,-10 8-19,-20 5-20,-7-2-2,-2-1-7,7-7 25,13-8 11,16-5 21,3-4 6,14-1 23,14-3 45,5 0-12,-2-4-7,-4 1-9,-6-5-35,-8 2-10,-4 0-1,-4-2-2,-5 1-31,0-1-30,0 1-5,0-1 13,0 0-15,0 0 49,4 2 20,7-2 2,5 0 18,4 0 28,2 0-14,2 1 10,-4 4-28,-3 2-14,-4 5 8,-7 4-6,-6 3-1,-3 8-2,-21-2 0,-4 2-7,0-1 2,5-3 3,10-1 0,7-10-2,6-3 4,0-3 4,6-4 12,21-2 55,12 0-11,9-4-20,12-14-10,6-3-30,3-2-11,-2 1-105,-6-1-171,-9 1-514</inkml:trace>
  <inkml:trace contextRef="#ctx0" brushRef="#br0" timeOffset="59856.9932">23752 13856 1437,'0'0'69,"0"0"-50,0 0 24,0 0 6,0 0-46,0 0-3,14-4-38,-32 18 14,0-2-47,-2 1-83,0-7-42,6-3-183</inkml:trace>
  <inkml:trace contextRef="#ctx0" brushRef="#br0" timeOffset="60163.2303">24089 13690 1024,'0'0'439,"0"0"-420,0 0-18,0 0 40,0 0-12,5 106 13,-5-51-6,0-1-36,0-8 1,0-5 3,0-3-4,11-9-12,6-5-40,6-11-34,7-11-11,0-2-141,-6-22-166</inkml:trace>
  <inkml:trace contextRef="#ctx0" brushRef="#br0" timeOffset="60485.2546">24158 13375 905,'0'0'181,"0"0"-171,0 0 60,0 0 22,0 0-57,0 0-35,55 4-9,-80 14 9,-5-1 4,0-6-1,7-3 1,10-6-2,9-2 0,4 0 65,0-9 44,13-12-51,10-4-16,7 0-26,1 0 0,-1 7-18,-3 3 4,-7 5-13,-8 10-37,-4 0-58,-8 21-143,0 10-120,-5 5-293</inkml:trace>
  <inkml:trace contextRef="#ctx0" brushRef="#br0" timeOffset="61633.9573">20739 12735 585,'0'0'49,"0"0"90,0 0 5,0 0-65,0 0-16,0 0-6,115-41-20,-64 41 26,19 7 16,27 4-1,30-4-14,34 0-12,30-7-4,34 0 3,22 0-28,10 0-8,7 0-7,-9-11-6,-10 0 2,-11-1-4,-11-3-13,-8 2 13,-21 6-29,-24 4-15,-28 3-4,-29 3 8,-28 13 19,-17-1-10,-18-1 12,-14-2 3,-9-4-29,-9-1-1,-5-7 46,-5 2 0,-8-1 3,0-1-1,0 0 17,0-6 34,0-8-53,-2 2 17,1 2 2,1 2 10,0 2 15,0 1-18,0 5-12,0-3 7,0 3-19,0 0-2,0 0 1,0 0 1,0 0 4,0 0-6,0 0 0,0 0 5,0 0 1,0 0-6,1 19 0,14 23 3,2 25 6,3 25 21,-1 20-8,-6 11 34,-10 14-38,-3 5 8,0 7 7,0 1-13,0-5 8,0-4-9,19-8-1,14-10 16,9-8-31,5-14 7,3-6-4,-8-12-5,-5-12 1,-15-6-2,-16-9-10,-6-10-2,-12-5-46,-25-14-6,-13-8-33,-15-15-71,-7-4-152,-2-25-252</inkml:trace>
  <inkml:trace contextRef="#ctx0" brushRef="#br0" timeOffset="64242.7305">20633 12768 429,'0'0'255,"0"0"-117,0 0 37,0 0-33,0 0-42,0 0-5,3-52-34,5 51-12,-5 0-23,0 1-3,-3 0 13,0 0-20,3 0-4,1 8-10,5 16 12,4 12 19,1 7-10,5 10 5,-1 8 2,5 9-6,-1 3-5,-1 4 2,-5 1-10,-7 1 7,-3 1-18,-6-1 2,0-5 15,0-2-15,0 3 3,3-3-2,3 1-1,3-2 4,0-5-6,3-1 0,-3-3 0,-1-1 2,0-5-2,0-6 0,2-4 0,2-5 6,2-3-6,0 1 0,-2-5 11,1 1-9,-5-4-2,-2-2 0,0-5 2,-3-2-4,2-5 2,-2-3 0,1-4 0,0 0 4,1 0-4,1 2 0,0-3 0,-1 5 1,2-3-1,-1 0 0,0 0-4,0-1 8,4 1-4,-1 1 0,0 1 0,3-2 0,-3 0 0,-1 0 0,-1-1-4,0-2 5,-1 1-1,2-2 0,0 1 3,0-2-4,1 2 1,0-3 0,3 1 0,-1-1 4,-2 0-4,2-1 0,0 0 0,1 1 1,3 2-1,-2-2 0,4 2-4,-1-2 7,-1 3-3,0-4 0,0 4 3,-2-2-7,2-3 4,-1 1 0,0-1 0,5 1 3,3 0-3,3 1 0,6-3 1,4 1-3,4 0 2,4-2 0,-1 2-2,1-3 2,-4 0 0,-1 0 0,-2 0 2,-3 0-4,-2-1 2,1-5 0,-1 2 0,3 0 0,2 0 0,4 1-1,8 0 5,3 1-4,1 2 0,0 0 0,-10 0-1,-6 0 3,-3 0-2,-3 0 0,1 0 1,3 2-4,3-2 3,4 0 0,5 0-3,3 0 6,0 0-3,-4 0 0,-5 3 5,-6 1-10,-4-1 5,-4 2 0,-1 1-8,1-2 3,-1-3-2,6 2 5,5-3 2,4 0-8,5 0 8,0 2 0,-4 1 0,-3 2 3,-4-2-3,-1 4 0,-3 0 0,3 0-2,1-2 2,-2 2 0,7-2-3,2 0 4,6 0-4,1-1 2,0-1 1,-5 0-5,-3 1 5,-5-1 0,-4 0-1,2-2 2,1 2-1,5-2 0,4-1 1,4 0 3,3 0-4,1 0 0,-3 0-5,-1 0 5,1-2 0,3 0-3,2 2 3,3 0 1,-3 0-1,3 0 0,-4 0-4,-2 0 8,-5 2-4,-2-2 0,-4 0 1,-3 0-2,-2 0 1,-1 0 0,-3 0 0,-2 0 2,-2 0-2,-3 0 0,-1 0 0,-2 0 1,-4 0-1,-2 0 0,-3 0-2,-4 0 7,-3 0-7,-2 0 2,0 0 0,-2 0-2,0 0 2,0 0 0,0 0-2,0 0 3,3 0-1,-3 0 0,0 0 1,0 0 1,0 0-2,0 0 0,0 0 1,0 0 0,0 0 3,0 0-4,0 0 2,0 0 5,0 0-7,0 0 0,0 0-1,0 0 1,0 0 0,0 0-1,0 0 4,0 0-3,0 0 0,0 0-1,0 0-1,0 0 3,0 0-1,0 0 0,0 0 2,0 0 1,0 0-3,0-3 0,0-3-2,0-1 4,-3 3-2,3-1 0,0-1 1,0 0-3,0-2 2,0 0 0,-2-1 2,0-2-1,2-1 0,-1-2-1,-2 0 0,0 0 1,-1 1-1,1 1 0,0 3 0,1 0 1,-1 2-1,-1-1 0,4-1 3,-2 3 1,1-4-4,-2 2 0,1 2 4,0-2-2,2 4 0,0-1-2,-1 1 0,1 3-3,-1-2 3,-3 2-3,0-2 0,3 0-7,-1 2 2,1 0-4,1 1-12,0 0 18,-2 0-44,-2-3-25,-1-3-76,-8 0-150,0 1-201</inkml:trace>
  <inkml:trace contextRef="#ctx0" brushRef="#br0" timeOffset="68830.4836">12625 15612 725,'0'0'104,"0"0"-51,0 0 27,0 0 31,0 0 14,0 0-59,0 0-14,5-11-3,-5 11-21,0 22 0,0 14-19,0 17 23,0 4 0,0 1-18,0-5-8,8-8-6,11-14 2,7-6-10,7-11-47,2-11-99,-7-3-94,-7-15-153</inkml:trace>
  <inkml:trace contextRef="#ctx0" brushRef="#br0" timeOffset="69154.8927">12768 15337 819,'0'0'233,"0"0"-114,0 0-31,0 0-19,0 0-22,0 0-38,-9 3-9,-1 18 3,-1-2-3,-1-4 0,-1-8 0,4-7 0,0 0 14,-1-5 3,2-18 41,4-4 0,4-4-18,0 0-2,12 4-16,9 5-15,3 7-5,6 10-2,7 5-25,1 17-51,1 24-52,-6 10-113,-10 11-107,-6 1-192</inkml:trace>
  <inkml:trace contextRef="#ctx0" brushRef="#br0" timeOffset="69567.4726">12914 15917 767,'0'0'170,"0"0"-57,0 0-8,0 0 62,0 0-54,0 0-42,33-36-29,-30 36-16,6 0-5,3 22-18,5 11 5,2 4 7,-7 7-14,-6 0-1,-6-3 0,0-3 0,-17-8-13,-6-9-18,-4-6-3,-3-10 26,0-5-17,2 0 19,2-6 5,5-8 2,7 0 13,5 2 23,7-1 0,2 6 31,0 2-27,6-1-13,18 6-13,7 0-13,5 3 4,-2 14-6,-4 8 0,-3 0 3,-6 0-3,-7 0-27,0-3-53,-3-8-81,2-7-152,-1-7-230</inkml:trace>
  <inkml:trace contextRef="#ctx0" brushRef="#br0" timeOffset="70357.0622">13162 15749 1060,'0'0'211,"0"0"-157,0 0 10,0 0 4,0 0 9,0 0-42,64 38 8,-40 8-22,-9-2-8,-5-1 9,-8 0-21,-2-4-2,0-9-5,-2-8-36,-2-8-14,-3-14 2,1-6 28,-2-22 17,-1-13 11,2-3-2,4-8 5,3-5-4,0-6 13,0 1-11,3 3 6,13 10 28,5 9-7,3 12 8,3 11-5,6 8-9,-1 9-6,4 5-18,-3 22 1,-6 14-2,-11 7 1,-16 9-1,0 1-3,-26-3-20,-3-7-8,-3-13-15,6-11 3,8-12 24,6-7-6,8-5 26,4 0 10,0 0 30,0 0 9,4 0-17,14 0-20,6-1-4,4 1-8,6 0-2,-4 0-58,-3 0 3,-7 11-40,-7 1-85,-6-3 53,-4-2-13,-3-4 46,0-3 96,0 0 6,2-10 82,1-4 12,4 2 12,4 2 12,2 1 4,5 8-71,2 1-6,2 7-23,-4 22-1,-6 8-1,-9 9-26,-3 6 2,-2-2 1,-13 0-3,-4-7-14,5-9-1,3-7 2,6-10 12,5-6-2,0-7 3,15-4 5,10 0-4,5-3 8,1-11-9,3-3-59,-2-3-107,1 1-167,-2-6-387</inkml:trace>
  <inkml:trace contextRef="#ctx0" brushRef="#br0" timeOffset="70581.1983">13954 15900 1330,'0'0'89,"0"0"-40,0 0 25,107-4-28,-72 4 6,-5 0-52,-7 8-64,-11 8-87,-12 4-204,0-1-410</inkml:trace>
  <inkml:trace contextRef="#ctx0" brushRef="#br0" timeOffset="70714.7777">13918 16121 1033,'0'0'451,"0"0"-415,0 0 11,0 0-17,115-15-28,-73 15-4,2 0-175,-5-2-485</inkml:trace>
  <inkml:trace contextRef="#ctx0" brushRef="#br0" timeOffset="71300.4151">16218 10417 567,'0'0'64,"0"0"-52,0 0-12,0 0 1,0 0-3,0 0 2,-38-20 0,26 26-49,2 6-50,3 3-179</inkml:trace>
  <inkml:trace contextRef="#ctx0" brushRef="#br0" timeOffset="75519.7659">14657 15695 1024,'0'0'251,"0"0"-174,0 0 64,0 0-52,14 96-12,-11-67-30,-3 1-25,0-1-6,0-2-16,-4-3-2,-2-5-3,-1-7-44,7-7-69,0-5-101,4-4-53,15-20-120</inkml:trace>
  <inkml:trace contextRef="#ctx0" brushRef="#br0" timeOffset="75795.2728">14640 15380 883,'0'0'143,"0"0"-30,17-81-1,-10 77 17,-4 4-53,-2 4-39,-1 15-37,0 7 0,0 2 7,-1 0-7,-17-8-2,-1-7-1,6-8 3,3-5 0,3-4 8,6-18 27,1-7 34,0-4-33,5 3-3,8 4-16,5 6-16,-2 9-1,6 11-1,6 0-50,7 22-61,2 12-103,-2 5-185</inkml:trace>
  <inkml:trace contextRef="#ctx0" brushRef="#br0" timeOffset="76424.9755">15046 15519 1372,'0'0'55,"0"0"-50,0 0 13,3 76 32,-3-37 29,0 5-53,0-6-23,0 0 1,0-9-4,0-7-9,0-7-41,0-10-17,0-5 14,0-12 37,0-24 5,4-14 7,7-14-1,4-11 5,7-6 20,3-6 1,7 9 27,0 12-4,3 16-6,-5 17 11,-8 17-26,-7 16-4,-2 7-15,-1 30 0,-3 18-2,-7 10-2,-2 7 0,-18-1-3,-12-5-18,0-12-9,3-8-10,4-9 4,6-12 24,8-12 2,8-9 10,1-4 4,0 0 5,19 0 19,5-7-19,3-3-9,-1-2 0,-3 3-29,-5 1-16,-2 1-2,-2 0-38,-5 0 13,-3 3 62,-2 0 10,-3 4 9,-1 0 33,3 0 22,0 2-4,3 20-27,1 8 30,-3 8-7,-1 4-13,-3 6-7,0-3-21,0 2-7,-6-5-2,1-3-6,4-7-10,1-8-49,0-8-77,8-15-118,9-1-280</inkml:trace>
  <inkml:trace contextRef="#ctx0" brushRef="#br0" timeOffset="77106.0857">15636 15500 1207,'0'0'178,"0"0"-109,0 0 25,0 0-46,0 0-18,30 83 41,-22-26-58,-7-2-6,-1-1-7,0-8 5,0-5-10,-1-14-9,-2-11-42,1-11-20,2-5-8,0-14 39,0-19 7,8-17-15,6-8 52,7-11 0,2-1 1,2-1 27,-2 10-2,1 14 21,-2 14-7,-5 14-9,-1 11 3,-3 8-30,2 4-3,3 20 4,-2 9-4,-1 6-2,-11 2-15,-4 4-24,-1 2 18,-21-3-9,0-6 11,3-9 18,8-9-5,5-8 8,6-7 1,0-3 1,4-1 28,9-1-9,0 0-14,3 0-2,-4 0-5,2 0-21,0-3-50,3 0-57,-1-1 13,-2 3 55,-3 1 59,-4 0-4,1 0 10,3 0 5,-1 0 43,-1 1-2,3 3-19,-5 1-29,1 5 4,-3 4 9,-5 6-15,0 7 10,0 6 0,-14 1-2,-5-2 2,2-2-9,2-9 2,6-7 21,6-5-18,3-9 11,20 0 38,23-12-14,14-9-42,4 1-3,-9-1-69,-13 4-91,-24 5-214</inkml:trace>
  <inkml:trace contextRef="#ctx0" brushRef="#br0" timeOffset="77474.925">14804 16433 689,'0'0'92,"0"0"-71,0 0 86,0 0 17,-82 20 23,82-20-55,12 0 25,45 0-12,40 0 21,52-3-29,31-9-48,11 2 0,-10 4-22,-25 6-25,-18 0 0,-18 9-2,-17 5-70,-15 3-48,-22-3-164,-22-9-232</inkml:trace>
  <inkml:trace contextRef="#ctx0" brushRef="#br0" timeOffset="78239.3747">14708 16687 1041,'0'0'84,"0"0"43,0 0 26,0 99-72,2-67 34,0 2-65,-2-3-30,0 2-16,0-5 2,0-4-6,0-9-18,0-8-19,0-7-40,0 0 9,0-23 41,7-15 7,7-12 10,-2-7 0,1-3 10,-1 4 10,3 6 14,0 9 13,2 14 3,-1 12-20,0 12 6,0 3-26,2 14 0,-3 19-1,-5 9 1,-10 5-13,-8 0-30,-20-2-20,3-7 11,8-8-27,14-7 72,3-7 7,19-5 61,12-3 6,5-5-4,0-1-9,1-2 1,-5 0-47,-6 0-8,-5 0 0,-7 0-50,-1-7-8,-6-3 5,-2 0 22,-2 2 31,-3 0 3,0 5 43,0 1 27,0 2-27,0 0-17,0 8-18,0 19-9,2 7 42,5 6-24,2 1-4,3 2-4,-3-2 7,-2-2-16,0-3-3,-2-8-9,1-8-12,0-10-113,6-10-122,0 0-198</inkml:trace>
  <inkml:trace contextRef="#ctx0" brushRef="#br0" timeOffset="78406.1568">15229 16929 679,'0'0'517,"0"0"-407,111-37-18,-52 31-37,7 3-7,0 3 8,-6 0-56,-9 0-7,-15 0-55,-12-2-76,-16-5-106,-8-3-216</inkml:trace>
  <inkml:trace contextRef="#ctx0" brushRef="#br0" timeOffset="78570.1669">15523 16763 1072,'0'0'342,"0"0"-247,0 0-8,0 0-31,0 0 22,-19 98-8,16-42-38,3 0-5,0 0-27,0-4-7,0-7 6,9-9-57,12-12-47,9-19-138,7-5-284</inkml:trace>
  <inkml:trace contextRef="#ctx0" brushRef="#br0" timeOffset="79168.6704">15795 16841 1362,'0'0'119,"0"0"-79,0 0 6,0 0-22,0 0 46,37 115-37,-27-69-17,-2-3-16,-2-9-1,-2-7-2,-2-10-19,-2-15-25,0-2-11,0-19 35,-6-14 20,-2-12-26,8-6 25,0-11 1,12-1-3,15 0 6,6 12 0,0 12 7,3 16 28,-5 12-24,-3 11 4,-6 0 0,-3 17-13,-9 13-2,-10 6-1,0 2-15,-27 3 14,-3-2-24,5-5 19,10-4 4,13-4 1,2-5 2,8-8 3,16-2 13,4-3 23,3-2-26,1-5-7,-8-1-6,-3 0-2,-7-1-25,-2-8-9,-1 0 3,4-1 28,0 7-6,1 3 11,-1 0 2,-2 0 7,-8 14 6,-5 3-8,0 4-6,0 3 6,-16 0-7,-1-2 0,2 1-3,6-3 4,5-2-1,4-2 27,0-1 28,9-5 15,13-1-27,11-5-9,16-4-17,10 0-17,9-2-28,-6-19-170,-3-10-264</inkml:trace>
  <inkml:trace contextRef="#ctx0" brushRef="#br0" timeOffset="79470.6425">16374 16266 1147,'0'0'113,"0"0"-36,0 0 36,0 0 10,101 0-31,-37 0-66,2 0-26,-7 0-33,-13 0-94,-16 0-146,-15 0-248</inkml:trace>
  <inkml:trace contextRef="#ctx0" brushRef="#br0" timeOffset="79650.3886">16402 16445 1183,'0'0'163,"0"0"-105,0 0 68,0 0 7,116 42-79,-58-34-31,-4 3-23,-5-3-74,-10-4-92,-8-4-168,-4 0-399</inkml:trace>
  <inkml:trace contextRef="#ctx0" brushRef="#br0" timeOffset="80376.8769">15678 15498 395,'0'0'311,"0"0"-116,0 0-53,0 0 8,0 0 16,0 0-53,-6 9-31,53 29 29,22 4-60,17-1-1,10-4-42,0-1-5,-11 1-3,-22 5-46,-17 6-66,-16 1-93,-16-1-171,-14-7-335</inkml:trace>
  <inkml:trace contextRef="#ctx0" brushRef="#br0" timeOffset="81014.3926">13250 15788 931,'0'0'169,"0"0"-89,0 0-16,0 0 15,0 0 21,0 0-39,15 28-38,32 25 39,21 18 20,17 8-20,9 1-33,7-2-17,8-6 3,-3-10-15,-11-1-26,-12-5-99,-18-11-215,-13-12-378</inkml:trace>
  <inkml:trace contextRef="#ctx0" brushRef="#br0" timeOffset="82590.8492">18120 16009 746,'0'0'238,"0"0"-176,0 0 26,0 0 46,0 0 5,0 0-76,0 55 2,0-10-3,0 6-19,0-2 1,1-2-36,2-8-5,-3-9 3,0-9-6,2-9-13,-2-9-51,1-3-75,3-11-49,9-20-65,6-11-203</inkml:trace>
  <inkml:trace contextRef="#ctx0" brushRef="#br0" timeOffset="82867.1392">18324 15698 1064,'0'0'145,"0"0"-74,0 0 27,0 0-52,0 0-20,0 0-19,-10-5-7,-9 17 0,-5-1 2,5-5 2,3-3 4,6-3-7,2 0-1,5-9 36,3-9 16,0-9-11,14-1-12,14 1-15,5 6 8,-1 9-22,-2 11 0,-6 1-3,-11 23-63,-12 18-58,-1 8-152,-28 2-250</inkml:trace>
  <inkml:trace contextRef="#ctx0" brushRef="#br0" timeOffset="83391.0812">16883 16045 863,'0'0'158,"0"0"-19,0 0-3,0 0-20,81 51 15,-26-4-29,0 12-20,-14 3-46,-16 6 0,-20 0 3,-5-1-20,-20-2-4,-18-7-15,-4-8-6,-11-14 5,-6-6-59,-8-13-29,1-4-92,2-9-182,16-4-213</inkml:trace>
  <inkml:trace contextRef="#ctx0" brushRef="#br0" timeOffset="84163.1143">18352 16481 1211,'0'0'86,"0"0"-62,0 0 58,0 0-8,0 0-5,0 0-43,-1-76-18,7 73 6,7 1 0,6 2 25,3 0-24,5 2-3,-2 15 5,3 9-8,-5 8-2,-8 7-1,-12 5-4,-3 3 9,-17-2-10,-11-2-1,-9-8 5,-5-7-5,-4-10-3,4-11-12,6-9-25,9 0 24,8-12-16,5-8 21,8-4 11,6 3 2,0 1 15,11 4 16,14 3-17,6 6 18,6 7-21,6 0 3,0 12-5,-1 8-6,-2 1 1,-1 1-6,-2 1 2,3-5-9,2-2-23,0-7-66,2-7-102,0-2-249</inkml:trace>
  <inkml:trace contextRef="#ctx0" brushRef="#br0" timeOffset="84377.4475">18928 16179 1407,'0'0'84,"0"0"-83,0 0 68,0 0-17,0 0-34,105-67-18,-77 67-40,-1 4-52,-6 14-100,-10 3-98,-8 3-104</inkml:trace>
  <inkml:trace contextRef="#ctx0" brushRef="#br0" timeOffset="84501.1826">18918 16350 883,'0'0'303,"0"0"-231,0 0 61,0 0-40,115 0-61,-55 0-32,-1 0-101,1 0-322</inkml:trace>
  <inkml:trace contextRef="#ctx0" brushRef="#br0" timeOffset="85327.0707">19657 15709 1378,'0'0'79,"0"0"-76,0 0-3,50 99 22,-44-50 11,-6-5-16,0-3-14,0-4-6,-9-10 2,-1-7-39,3-12-27,2-8-39,2-11 59,1-23 29,2-17-41,2-10 55,19-11 8,4-2-2,5 6 33,2 9 50,0 14 13,2 10-50,1 13-23,-3 11 18,-3 10-22,1 1-12,-5 19-5,-6 17-4,-14 9 0,-5 8 0,-15 2-9,-24-4 5,-4-5-15,0-8-1,7-6 10,10-9 7,10-3 0,11-3 3,5-6 0,0-2 9,14-2-6,11-1 12,11-5-6,7-1-6,-2 0-6,-4-3-26,-6-8-12,-5-3 14,0-3-26,-6-1 2,-5-1 24,3 3 27,-6 2-3,-2 4 6,-6 4 14,-1 6 51,-1 0-24,2 13-18,2 17-10,-1 9 41,2 7-12,-7 7-28,0 0-7,2 0 10,2-6-19,7-7-2,2-5-17,2-5-63,-6-6-71,-9-6-176,0-3-416</inkml:trace>
  <inkml:trace contextRef="#ctx0" brushRef="#br0" timeOffset="85551.3403">19479 16489 1032,'0'0'447,"103"-2"-422,-2-11 65,28-3 36,27-3-61,20-1-19,-3 0-16,-10 3-30,-23 2-4,-31 3-3,-26 1-43,-23 0-45,-21 5-127,-20 1-202,-17 5-540</inkml:trace>
  <inkml:trace contextRef="#ctx0" brushRef="#br0" timeOffset="86227.3234">19679 16832 1449,'0'0'97,"0"0"-95,0 0 90,28 87 5,-24-42-45,-4 6-16,0 3-26,0-3-6,0 0 5,-3-4-9,-8-10-6,3-12-11,-1-15-28,-4-10-18,-1-7-15,-2-28 13,2-11 20,5-10-7,8-3 8,1 0 25,4-1 19,19 4 26,10 5-4,5 9 11,4 9 32,3 13-20,-5 14-10,-5 6-21,-7 8-14,-12 20 0,-10 11-1,-6 7-5,-20 0-2,-19 0-33,-9-4 4,2-7 11,7-6 22,18-5 0,12-9 4,9 0 0,13-3 34,22-1-3,7 2 1,8-6-22,1-2-5,-8-3-5,-4-2-40,-9 0-23,-6-14 17,0-3-14,-4-2 41,-3 2 19,1 5 25,-6 3 45,1 5-16,-7 4-10,-1 0 4,1 7-34,1 18-1,0 11 11,-1 6-6,0 5 2,-2-4-16,3-3-4,2-6 2,0-10-2,1-7-1,7-6-53,2-8-62,4-3-24,0-4-151,0-18-165</inkml:trace>
  <inkml:trace contextRef="#ctx0" brushRef="#br0" timeOffset="86393.4811">20317 17070 1004,'0'0'325,"0"0"-314,105-25 68,-55 19 0,4 1-34,-2 4-17,0 1-28,-6 0-34,-11 0-77,-11-4-148,-12-3-192</inkml:trace>
  <inkml:trace contextRef="#ctx0" brushRef="#br0" timeOffset="86580.1473">20663 16897 1431,'0'0'106,"0"0"-102,0 0 89,0 0-32,0 0-46,-6 73 34,0-25-30,-1 1-13,-1 2 2,7 2-8,1-3-11,0-3-40,9-13-90,13-15-110,8-13-311</inkml:trace>
  <inkml:trace contextRef="#ctx0" brushRef="#br0" timeOffset="87246.8724">20979 16916 1384,'0'0'128,"0"0"-125,0 0 33,0 0 4,0 0 9,51 113 4,-33-60-45,-4 5 0,2 0-8,-7-8 5,-6-11-10,-3-12-32,0-17-54,-12-10 6,-9-19 8,0-21 33,7-15 39,9-10 5,5-1 10,0-2-10,5 7 0,13 11 25,2 11 17,3 13 3,7 7-9,3 9-20,4 10 8,2 0-17,-9 9-2,-9 13 5,-10 7-10,-11 3 0,-5 7 0,-20 1-5,-11 1-3,5-3 7,4 0-4,7-4 2,11-5-10,8-2 7,1-9 5,0-2 1,12-5-3,7-5 3,1-6-13,-1 0-6,-1-13-38,-3-11-39,4-5-9,-1-3 38,5 3 45,0 5 22,-1 7 28,1 7 29,3 9 12,-3 1 15,0 6-39,-10 16-29,-8 7 8,-5 10-24,-9 0 6,-17 4-4,0-3-2,2-1-4,7-7-1,10-3 2,7-9-4,0-10 14,6-1-5,16-9 66,7 0 10,6 0-25,4-7-40,1-5-13,-1-8-56,-2 1-140,-4-5-284</inkml:trace>
  <inkml:trace contextRef="#ctx0" brushRef="#br0" timeOffset="87697.91">21338 16202 1472,'0'0'152,"0"0"-139,0 0 12,0 0 29,0 0-23,0 0-31,32-27-44,-33 46-40,-8 2-48,-2-3-131,5-5-239</inkml:trace>
  <inkml:trace contextRef="#ctx0" brushRef="#br0" timeOffset="87959.3906">21679 16051 1137,'0'0'290,"0"0"-288,0 0 1,48 82 42,-28-30 30,-4 3-41,-5-1-27,-2-1 14,-1-3-21,2-6 0,1-9-2,1-10-2,-1-9-44,-1-13-37,-1-3-84,-4-17-61,-3-21-283</inkml:trace>
  <inkml:trace contextRef="#ctx0" brushRef="#br0" timeOffset="88244.8838">21868 15813 996,'0'0'211,"0"0"-136,0 0-11,0 0 12,0 0-45,0 0-31,77-16 0,-99 39-1,-10-3 0,-10-7-8,2-3 9,7-6 0,14-4 0,9 0 6,10-10 33,0-11 40,17-2-15,11-2-14,4 6-46,-1 6-3,-7 9-2,-8 4-34,-8 6-86,-8 20-127,-14 6-178</inkml:trace>
  <inkml:trace contextRef="#ctx0" brushRef="#br0" timeOffset="89266.8827">17649 14990 625,'0'0'113,"125"0"14,-26 0 73,24 8-19,32 2-44,32-4-68,19 0-20,16-1-8,-6-1 9,-4 4-19,-6 2-30,-9 2 5,-3 2-3,3 3-3,-2-1 4,-6-1-1,-2-4-3,-11-3-1,-9-4 1,-10-4-6,-16 1 7,-13-1-1,-12 0 3,-14 3-1,-14 2-2,-12 0-2,-7 2-11,-3-2 12,-5-2-21,-1-3 8,-4 0-1,-2 0-3,-4 0 17,3-8-4,-5 0 5,1-3 0,-5 3 2,-3 3-2,-2-2 0,-4 4 0,-4 0 1,-3-1-1,-6 4 0,-6 0 1,-5 0-1,-4 0-1,-1 0-1,-3 0-1,-3 0-1,0 0-2,0 0 6,0 5 0,0 12 3,0 15 9,0 18 12,0 25 19,4 22-6,2 22-6,2 15 2,2 12 16,2 10-29,2-1 0,1-3 12,-5-9-6,0-15 7,-7-8-33,-3-10 3,0-8-1,-3-8-2,-19-5-17,-11-6-32,-12-13-28,-15-15-112,-15-21-227,-7-22-579</inkml:trace>
  <inkml:trace contextRef="#ctx0" brushRef="#br0" timeOffset="91071.9088">17528 15316 402,'0'0'576,"0"0"-533,16-80-33,-14 64 55,-2 6 50,0 4-6,0 6-51,0 0-26,0 0-27,0 0 10,0 16-1,0 18 17,0 14 23,0 16-6,19 15-6,5 15 5,3 12-19,-3 5 3,3 3-11,0 4-7,-2-2 10,0-7-21,-6-3-2,-4-9 12,-1-10-12,-7-6 0,-2-11 0,-5-8 5,0-7-6,0-4 1,0-4 0,0-4-3,0-2 5,1-4-4,22 1 1,5-4-4,3 3 3,1 1-10,-11-2-3,1-5 15,-6-4-9,-5-4 8,-4-7 1,2 1 0,-6-2 0,0-1 0,-1 1-8,-2-1 6,0 4-16,0 2 8,-7 0 7,-9 4 3,1 0-4,0 0 4,3-1-1,2-2-5,6-6 7,2-1-2,2-4 0,0 0 1,0 0-3,0-3 3,2 2 0,2-2 0,2-1 3,-3 1-3,3-2 0,0-1 3,9 1 4,10-4-3,17 1 1,16-2 28,12 0-25,8 0 0,-4 0 4,1-7-5,-1 6 15,-3-1-22,1 2 0,-3 0 6,2 0-5,3 0-1,3 5 0,7-3 3,3-2-7,0 0 1,9-2-7,9-8 8,8-2-7,5 2 3,-1 3 6,-6 2 0,-10 5 2,-10 0 0,-11 0-2,-5 2 6,-1 6-2,-2-1-6,0-2 2,4 0-1,3-5-9,6 0 9,8 2 1,1-2-3,0 0 5,-3 0-2,-8 1 0,-5 2 5,-10-2-7,3 0 2,-1-1 0,5 0 1,6 0-1,-3-6-2,-1-6-8,-6 0 5,-4 3-2,-9 1 7,-11 3 0,-9 4 0,-13-1 2,-5 2-2,2 0 0,0 0 1,2 0-4,3 3 4,-3 2-1,1-2 6,-4 2-6,-3-5 3,-2 1-3,-2 1 1,4 1-3,1 0 2,4 2 0,4 1-1,2 0 5,1 2-4,-3-3 0,-6-1 0,-6 1 5,-5-5-5,0 2 0,-3-2 6,-4 0-6,1 0 0,-1 0 0,-3 0 1,1 0 2,-1 0-3,0 0 0,0 0 2,0 0-2,0 0 2,0 0-2,0 0 3,0 0 1,2 0-4,-2-4 0,3 0-1,0 0 4,-2 0-3,2-2 0,-1-1 0,-1-2-1,2-2 1,-1 0 0,0-6 3,1-2-2,-2-1-1,1-6 0,-2-4 0,0-3-2,0-7 2,-3-7-16,-4 4 12,6 2 4,1 10-1,0 9-12,8 9-67,0 7-56,-3 5-49,-4 1-132,-1-3-238</inkml:trace>
  <inkml:trace contextRef="#ctx0" brushRef="#br0" timeOffset="114578.6734">4333 15674 844,'0'0'137,"0"0"-70,0 0-25,0 0-25,124-5 45,-9 5 91,34 0-89,15 0-40,8 0 8,-14 0-17,-15 0 14,-19 0-9,-24 0-19,-8 0 7,-13 0-8,-10 0 0,-11 0-4,-12-3 9,-13 2-10,-15 1 4,-8-2 1,-7 2-8,-3-1 8,0-1 0,0-2-1,0-3 1,0 0-2,0-2 0,0 2 2,0-1 1,0 1-1,0 0 0,0 1 2,0 3 2,0 1-4,0 2 0,0 0 4,0 5-10,0 22 6,-1 17 0,1 14 24,0 15-13,1 13 16,3 3-14,-4 2-13,0-6 11,0-11-11,0-8 0,0-10 2,0-9-1,0-12-1,0-12 0,0-10 4,4-8-2,-4-5-2,0 0 0,0 0 15,0 0-14,-6-1 10,-13-7-11,-11 0 0,-6 5-12,-3 3 8,-7 0-1,-3 8-1,1 6 3,-1 0 3,-1 3 0,-5 0 1,0 3-2,0-3 1,12-1 0,16-3 1,24-4-1,12 0 0,49-1 0,33 1 11,22-3 30,10-2-33,-9 2 12,-17 1 18,-22 5-21,-19 7 5,-18 3-22,-19 8 5,-14 6-9,-5 7 4,-8 3 0,-18 2 1,-3 0 3,-2 3-4,3 0 0,1 2 2,4-4-3,1-3 1,3-6 0,10-4 1,4-5 1,5 0-2,0-1 9,0 7 4,0 9 38,0 8-20,0 7-10,0 4 14,-6-4-13,-1-2-4,1-5-11,0-4-3,0-9-1,-3-9-3,-3-10-31,-1-14-45,-5-8-40,-5-25-81,8-31-263</inkml:trace>
  <inkml:trace contextRef="#ctx0" brushRef="#br0" timeOffset="115800.5327">5849 15596 435,'0'0'112,"0"0"-20,0 0-39,0 0 59,0 0-9,101 41-57,-58-32-3,14-1 17,22 1 16,27 1-11,24 0-19,24-2 23,20-1-43,8-7 1,3 0 1,-6 0-18,-8-14 12,-11 1 0,-12 0-19,-17 1 27,-21 3-26,-28 5 5,-20 3 1,-25 1-8,-19 0-2,-12 2 0,-6 10 0,0 1-5,0-2 5,-8-2 0,1-2 6,2-3-4,2-1 1,0 6-3,3 10 0,0 15 15,0 19-15,0 19 16,0 17 4,0 10-11,0 8 10,0-2-6,0-3-8,0-10 19,0-9-18,3-11-5,5-14 7,-2-9-2,-3-11 0,-3-10-6,0-12 0,0-10 3,-14-6 5,-8 0-8,-9 0 8,-11 0-8,-9-4 3,-10 4-3,-11 0-4,-12 2-6,-9 12-2,0 2 6,8 3 5,17-4 0,22 1-5,19-3 4,21-4 2,6 0-5,31 2 16,30 1 5,32 5 9,18 2-5,7 3 14,-4 1-24,-13 2-2,-16 3 32,-16-3-33,-16 3 0,-15 2-6,-19 5 1,-10 11-4,-9 5-2,-13 11 4,-20 7 2,-6 4 3,-3-1-5,5-3 3,9-6-3,11-7 13,11-5-11,6-2 6,0-7 27,5-3-27,1-5 4,-5-10-1,-1-7-10,0-5 0,0-1-1,-6-7 0,2 0-5,4-4 5,0 5-31,0-4-18,0 3-12,0 0-1,3-1-48,-3-3-55,0 0-64,-14-19-190</inkml:trace>
  <inkml:trace contextRef="#ctx0" brushRef="#br0" timeOffset="116445.5045">3499 17741 671,'0'0'188,"0"0"-100,0 0 2,0 0 47,138 3 95,3 2-106,52-2-43,62 1-21,57-1-29,50-3 21,42 0-19,14 0 10,4 2-26,-13 27 2,-32 13-1,-38 20-20,-49 3 0,-49-4 8,-49-8-8,-42-11-4,-40-12 3,-30-12 1,-31-4-4,-27-6-23,-14-6-25,-8 1 10,0-3-32,-12-3-28,-6-15-27,-4-6-73,3-1 31,2-5-102,4 2-163</inkml:trace>
  <inkml:trace contextRef="#ctx0" brushRef="#br0" timeOffset="118011.359">4605 15810 617,'0'0'313,"0"0"-293,0 0-3,0 0-14,-116-15 41,63 15 27,-8 0-58,-12 0 2,-6 0-11,-8 0-4,-3 2 30,3-2-11,0 0-7,11 0-12,11-3 5,18-8-10,13-2 5,16 1 0,9 0 6,8 4-3,1 4 10,0-1 0,0 5-10,4 0 9,2 0-12,5 0 0,1 20 9,-3 6-1,4 6 19,-5 2 2,-1 4 5,-4 8 16,3 12-23,-4 12 9,-2 11 3,0 10-14,0 1 0,0-3-20,0-6-2,0-11 6,0-18-9,11-11 0,0-14 5,-2-9-3,1-8-2,-7-7 0,-1-2 2,-2-3 3,0 0-5,0 0 0,0 0 9,0 0-8,0 0-2,0 0 1,0 2 0,0-2-3,0 0 3,0 0 0,0 0-6,0 0 7,0 0-2,0 1 1,0-1 0,0 0-8,0 0 8,0 0 0,0 0 0,0 0 1,0 0-1,0 0 0,0 0 2,0 0-11,0 0 8,0 0-2,0 0 1,0 0-3,0-1 4,0-4-1,0 0 2,0-2-3,0 1 3,0-3 0,-2 2-1,-1 4 3,3-2-2,0 3 0,-3-1 0,3 2 0,-3-2 0,-3 0-2,-3-4 2,-9 0-5,-10-5 5,-17 2-2,-16 2 2,-11 5-8,-8 3 8,0 8 0,9 24 0,15 18 3,17 16-3,18 13 0,21 7 3,15-7 16,41-7-14,30-15 11,28-14-4,18-17-7,8-13 1,3-9-4,-13-4 2,-12-11 9,-20-21-13,-22-11 0,-22-11 8,-27-5-7,-21-3 8,-8-6-4,-38 1-4,-9 4 3,-11 5-1,-8 14-5,-1 15 2,-6 13-14,-2 13-18,5 3-18,8 17-30,7 7-44,11 3-50,12 0-55,4-4-165</inkml:trace>
  <inkml:trace contextRef="#ctx0" brushRef="#br0" timeOffset="118559.0515">3574 16933 701,'0'0'353,"0"0"-222,0 0-6,0 0-87,0 0 4,0 0 40,-6 100-37,6-57-31,0-3-6,0-2-6,6-6-2,0-6 0,1-11-6,-4-4-1,-1-8-25,-2-3 11,1 0 20,0-19-3,6-13 4,-1-15 0,-3-7-10,-3-2 10,0 6 0,-9 6 0,-10 8 3,-4 7-4,2 7 1,4 11 0,3 7-2,5 4 2,-1 0-6,-2 17 4,0 3 1,3 0-2,1-3 2,7-6 1,1-6-9,0-5 4,12 0 5,10-5 8,2-12-7,-2-2 10,-1-3-11,-4 2 3,-2 1 20,-2 5-18,-4 6 10,2 6-6,2 2-9,2 4 1,3 13-1,2 5 0,-3 3-4,-1 0 1,-8 3-69,-8-3-136,0-2-212</inkml:trace>
  <inkml:trace contextRef="#ctx0" brushRef="#br0" timeOffset="118859.9764">3483 17222 175,'0'0'656,"0"0"-622,0 0 34,0 0 30,0 0 28,33 102-4,-21-61-36,0 7-32,-3-2 7,1 1-32,-1 1 2,0-4-14,1-5-12,-3-2 10,3-10-15,-4-8 0,-2-3-1,1-9 1,-1-7-44,11 0-80,18-19-260</inkml:trace>
  <inkml:trace contextRef="#ctx0" brushRef="#br0" timeOffset="120466.7234">3413 16886 629,'0'0'314,"0"0"-227,112-7 43,-57 5-38,3-1 0,-1 1-56,-8 2-27,-8 0-9,-11 2-106,-13 10-80,-11-4-190,-6 0-332</inkml:trace>
  <inkml:trace contextRef="#ctx0" brushRef="#br0" timeOffset="120676.2648">3540 16869 1061,'0'0'275,"0"0"-257,22-87 51,-7 68 14,-3 11 23,-7 6-65,5 2-34,0 19-14,-1 17 5,-1 13-8,-8 5 8,0 2-47,-9 0-31,-3-3-26,3-3-72,9-7-75,0-5-200</inkml:trace>
  <inkml:trace contextRef="#ctx0" brushRef="#br0" timeOffset="120863.7864">3410 17215 989,'0'0'163,"0"0"-124,0 0 41,0 0-1,145-56-22,-63 56-43,4 0-14,4 10-65,-2 2-250</inkml:trace>
  <inkml:trace contextRef="#ctx0" brushRef="#br0" timeOffset="121828.9538">5094 15467 1080,'0'0'148,"0"0"-17,0 0-103,0 0 16,137 53 99,-82-16-48,-14 5-53,-17 8-4,-17-1-35,-7-1 10,-11-4-9,-27-1-1,-10-4-3,-18 0-8,-9-6-59,0-8-27,2-6-92,9-15-124,4-4-368</inkml:trace>
  <inkml:trace contextRef="#ctx0" brushRef="#br0" timeOffset="122101.2388">4581 14990 1175,'0'0'225,"0"0"-156,0 0-44,0 0-18,0 0 44,6 105 9,-5-60-25,-1-6-21,0-5-14,0-7-9,0-8-28,0-6-44,0-6-51,0-7-155,6-5-180</inkml:trace>
  <inkml:trace contextRef="#ctx0" brushRef="#br0" timeOffset="122384.7768">4594 14634 1086,'0'0'128,"0"0"-32,0 0-43,88-16-12,-81 32-3,-3 7-24,-4 2-3,-5 1-11,-23-4-7,-4-6-4,-5-8-21,4-8 8,10 0 22,11-5 2,12-12 16,0-3 6,15-1-14,19 5 18,12 6-25,7 10-2,3 5-68,-4 23-189,-10 11-246</inkml:trace>
  <inkml:trace contextRef="#ctx0" brushRef="#br0" timeOffset="122977.883">5597 15850 922,'0'0'228,"0"0"-173,94-2-20,-51 20 39,0 4 34,-4 4-62,0 1-6,-8 2-28,-4 1-8,-3-3 13,-5-5-17,-2-3 0,2-6 3,-7-7 0,3-6-3,-2 0 0,5-19 2,0-12 7,1-6-9,-1 0-10,-3 7 0,0 5-46,-6 11-50,3 7-137,1 4-157</inkml:trace>
  <inkml:trace contextRef="#ctx0" brushRef="#br0" timeOffset="123142.66">6304 16065 1266,'0'0'101,"0"0"-66,0 0 52,19 87-27,-19-58 9,0 1-69,0-1-1,0-3-81,0-4-131,0-10-167</inkml:trace>
  <inkml:trace contextRef="#ctx0" brushRef="#br0" timeOffset="123299.4605">6428 15838 1192,'0'0'135,"0"0"-104,0 0-10,0 0-20,0 0-2,0 0-103,0-44-270</inkml:trace>
  <inkml:trace contextRef="#ctx0" brushRef="#br0" timeOffset="123593.5894">6505 16298 1167,'0'0'156,"0"0"-77,0 0 15,-10 82-19,8-51-21,1-1-24,1-2-30,0-2-18,0-3-122,0-11-160,0-11-434</inkml:trace>
  <inkml:trace contextRef="#ctx0" brushRef="#br0" timeOffset="124161.5334">7800 16054 1160,'0'0'206,"0"0"-164,0 0-10,0 0-16,21 77 72,2-31-40,0-3-26,-1-6-11,-1-4-11,0-10 6,-1-4-4,-1-10-2,3-9-2,3 0 1,5-16 1,5-14 1,2-9-1,-4-4 0,1-2-9,-6 3 7,-1 3-43,2 13-23,2 10-127,1 12-187</inkml:trace>
  <inkml:trace contextRef="#ctx0" brushRef="#br0" timeOffset="124336.0861">8390 16257 1477,'0'0'85,"0"0"-76,0 0 37,0 0 2,12 84-18,-12-55-16,0 3-14,0-8-91,-7-8-86,4-15-258</inkml:trace>
  <inkml:trace contextRef="#ctx0" brushRef="#br0" timeOffset="124479.7128">8480 15919 1021,'0'0'390,"0"0"-356,0 0-33,0 0-1,0 0-52,0 0-126,39-8-245</inkml:trace>
  <inkml:trace contextRef="#ctx0" brushRef="#br0" timeOffset="124724.9946">8599 16279 1255,'0'0'168,"0"0"-141,93-19 52,-81 23-49,-5 23-2,-7 9-6,0 7-22,-15 6 0,-13-3-2,-6-3-14,7-11 14,6-11-20,13-11 17,8-3 4,24-7 2,28 0-6,20-12-18,14-10-277,11-8-755</inkml:trace>
  <inkml:trace contextRef="#ctx0" brushRef="#br0" timeOffset="125870.8974">8453 17162 1188,'0'0'198,"0"0"-193,0 0 12,73 108 40,-58-62 22,-3-2-13,-7-1-60,-5-6 0,0-7-12,0-7 1,0-10-39,0-13-17,-5 0-16,1-30 61,4-13-31,0-20 3,29-10 36,12-9 8,8 0 12,4 8 48,1 16-6,2 21 22,-4 20-33,-12 16-30,-10 1 2,-15 32-15,-15 18-1,-23 13 0,-23 6 1,-14 0-16,4-7-13,7-5 13,22-9 9,19-11 6,8-14 1,24-7 7,13-10-5,8-6 20,1 0-22,-4 0-2,0-9-4,-6-8-76,-2-2-95,-6-1 31,-2-2-67,-7 5 72,-7 6 141,-3 6 76,-3 5 71,1 2 11,-3 21-30,-2 10 12,-2 5-69,0 1-15,-2 0-38,-9-3-15,-3-5 10,4-4-11,0-5-2,1-5 0,3-5 1,-2-1-2,4-5 1,4 4 0,0-8 7,12 3-2,22-3 28,24-2-4,15 0-27,6 0-1,-7-7-1,-20 0-67,-25-2-61,-26-7-313</inkml:trace>
  <inkml:trace contextRef="#ctx0" brushRef="#br0" timeOffset="126824.6841">6380 17218 1197,'0'0'82,"0"0"-79,15 86 42,-15-46 22,0-1 18,0 1-63,-2-8-15,-8-6-7,-2-9-4,6-9-14,0-8-45,0-13 20,4-21-1,2-17 2,0-9 42,12-11 1,18-7 3,9 2 30,4 12 22,-2 12 3,-4 25 0,-4 14-25,-5 13-16,-3 6-16,-7 22 2,-7 11-8,-11 11 0,-5 5-6,-22-1-10,-7-1-5,0-8 11,10-6 6,13-10-8,11-8 14,0-4-1,23-7 3,11-7 19,5-3-14,0 0 2,-5 0-7,-7 0 1,-6-5-5,-8-6-7,-3-2-19,-4 0 17,-1-4-11,-5 5 24,3 5 2,-3 5 22,3 2 18,2 0-28,2 14-11,0 10 31,1 6-14,-1 0-12,-2 0-8,2-4-2,-2-6 1,1-6-39,6-7-18,1-6 8,-4-1-9,3 0 40,-8 0 19,-2 0 60,-2 0 17,0 0-40,0 7-23,0 3 18,0 9 13,0 0-10,-2 1-26,1 7-7,-1-1-4,-2 5-89,1-4-174,-3-5-327</inkml:trace>
  <inkml:trace contextRef="#ctx0" brushRef="#br0" timeOffset="127381.0151">6747 17374 838,'0'0'243,"0"0"-159,0 0 34,0 0 11,0 0-22,0 0-35,-11 32-4,20 13-17,0 2-9,-4 0 6,-4-2-24,-1-7-3,0-5-15,0-7-1,0-5-10,0-6-13,0-5-46,0-3-61,-3-7-164,-7 0-204</inkml:trace>
  <inkml:trace contextRef="#ctx0" brushRef="#br0" timeOffset="128356.9242">6128 16557 449,'0'0'25,"82"79"-20,-37-54-2,7-10 8,3-9-3,0-6-8,-1-2-6,-14-20-70,-9-12 67,-8-12-33,-12-9-106</inkml:trace>
  <inkml:trace contextRef="#ctx0" brushRef="#br0" timeOffset="143354.668">19955 15938 535,'0'0'47,"0"0"-47,0 0-276,0 0 162,0 0 114,0 0 0</inkml:trace>
  <inkml:trace contextRef="#ctx0" brushRef="#br0" timeOffset="144008.9935">18447 16461 903,'0'0'158,"0"0"-140,0 0 7,0 0 7,0 0 69,0 0-75,5 0-26,-5 0-20,-4 0-52,0 0-51,2 0-98,2 0-179</inkml:trace>
  <inkml:trace contextRef="#ctx0" brushRef="#br0" timeOffset="150470.5563">22267 16581 1079,'0'0'85,"0"0"-85,0 0-66,0 0 54,0 0 12,-30 92 13,15-56-13,0 2-4,9-2-71,6-8-127,0-6 16,11-13 1,8-9-6,4-1 45,2-22 146,-3-12 82,-5-4 84,-4-1-8,-7 2 29,1 6-34,-7 10-46,0 8-32,0 7-44,-3 7-18,-12 0-13,-8 13 1,-6 12-3,-1 5 2,-1 7-6,0 3-1,-1 1-86,-1-2-84,1-10-101</inkml:trace>
  <inkml:trace contextRef="#ctx0" brushRef="#br0" timeOffset="151887.1632">22872 17790 568,'0'0'119,"0"0"-5,0 0 48,0 0-61,0 0-12,0 0 30,-93 22 27,23 24-17,-5 8-28,0 3-44,10-3-8,6-7-43,5-7-5,-1-3 6,-1-5-7,-2 1 1,-2-7-1,4-6-22,12-6 7,12-7-48,13-4-29,16-3-2,3 0-50,25 0-32,18-11-46,19-5-55,9-4-42</inkml:trace>
  <inkml:trace contextRef="#ctx0" brushRef="#br0" timeOffset="152203.8474">22954 17841 374,'0'0'32,"0"0"16,100-31 13,-81 23 93,-8 5 32,-8 3-32,-3 0-51,0 0-22,-21 14-45,-12 17 52,-10 13 18,-8 7-48,-4 10-11,-3 3-11,1 1-27,2-1 6,3-2-15,4-2 0,6-10-1,5-5 1,6-14-17,5-9-34,6-12-34,9-6-87,2-4-104,3 0-161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48:39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6889 6445 1453,'0'0'1,"0"0"-2,1 104 2,9-56 22,-4 0 44,0 6-38,-3-3-8,-3 2-21,0-7 3,0-5 5,0-7-8,0-8-13,0-6-49,0-6-79,2-14-123,5 0-138</inkml:trace>
  <inkml:trace contextRef="#ctx0" brushRef="#br0" timeOffset="379.6713">7124 6635 1220,'0'0'84,"0"0"-41,0 0-6,0 0 10,0 0-31,0 0-10,24 64-6,-12-14 0,3 0 3,3-10-3,7-6 3,5-8-5,0-9 4,1-8-2,-3-7 4,-4-2-3,-2-10 8,-6-12-4,-5-8-4,-5-6 23,-6-7-20,0 0-1,-13-1 13,-8 5-16,-3 8 3,0 9-3,4 7 1,0 7-5,-1 8-3,-1 0-2,-1 0-10,-4 8-13,1 7-24,2 2-74,5 2-49,10 0-94,9-2-118</inkml:trace>
  <inkml:trace contextRef="#ctx0" brushRef="#br0" timeOffset="785.6692">7615 6612 1354,'0'0'44,"0"0"18,0 0-59,0 0 10,0 0 48,0 0-31,21 91-6,-15-65-16,1-1-3,3 0 23,-2-5-26,1-4-2,1-4 4,-4-4 0,-1-4-1,-2-2-3,1-2 0,-1 0 25,3-9-8,2-13 17,1-6-21,-2-5-10,2 4 11,-2 0-6,-2 5-7,1 2 9,0 1-10,3 1-3,-3 6-18,0 3-38,0 3-71,-6 4-164,0 2-423</inkml:trace>
  <inkml:trace contextRef="#ctx0" brushRef="#br0" timeOffset="2241.7721">10616 6229 1281,'0'0'92,"0"0"4,0 0-31,0 0-5,0 0-9,0 0-45,-37 85 15,9-20-11,-3 1 4,-3-2 4,-1-5-16,4-6-1,2-9-1,8-10 3,6-9-5,6-11 2,7-7-14,2-7 11,0 0-4,4 0 7,19 0 5,12-15-3,14-4 10,8-4-12,2 0-7,-6 4-10,-9 5-55,-8 3-39,-12 7-48,-12 1-46,-8 1 19,-4-3-31,0-4 102,-7-8 5,-4-5 110,1-5 172,4 1 77,1 1 1,2 3-32,0 8-77,0 6-26,2 7-28,1 1-53,0 6-19,-3 23-15,0 13 3,-6 10 14,-3 4-5,1-3-6,1-4 5,4-6-9,3-4-4,3-6-12,0-8-43,0-3-23,0-8-104,6-6-110,0-8-75,1 0-190</inkml:trace>
  <inkml:trace contextRef="#ctx0" brushRef="#br0" timeOffset="2660.8764">10811 6740 788,'0'0'131,"0"0"-37,0 0-27,0 0 21,0 0 0,0 0-39,106-30-10,-78 25-9,-1 4 4,-5-1-2,-5-1-21,-5 3 4,-5 0-15,-2-4 0,-2-1 4,-3-3-2,0-3-4,0-6-4,0-2-10,0-9 15,0-1-12,0-3 13,0-1-4,15 4 9,3 2-3,5 2 14,0 4-1,-2 6 8,1 5-15,-2 8-2,-2 2 5,4 7-11,-1 19 0,-5 13 0,-8 8 0,-6 4-5,-2 2 5,-2-3 0,-4-5-4,3-9 5,3-11-2,0-6-1,6-10 2,13-7 3,9-2-3,13-5-17,11-20-75,11-14-310</inkml:trace>
  <inkml:trace contextRef="#ctx0" brushRef="#br0" timeOffset="3876.0156">15705 6640 958,'0'0'131,"0"0"-87,0 0 52,0 0-43,0 0 42,0 0-36,39-55-46,-21 45 9,8 2-21,3 4 1,2 4 10,-1 0-9,-3 8-1,-5 13-2,-10 8 5,-12 7-7,-10 9 2,-27 3-3,-5 5 1,-4-4 2,11-2 0,11-8-1,15-5 1,9-9-8,0-5 5,13-12-1,10-8 4,3 0 0,0-11 4,-2-11 2,-7-6 1,-4-5 27,-9-3-21,-4 2-5,0-5 1,-20 3-9,-13 4-4,-5 7-19,-4 6 2,1 5 18,8 8-35,9 2-30,15 0-58,9 4-43,3-3-148,21 3-294</inkml:trace>
  <inkml:trace contextRef="#ctx0" brushRef="#br0" timeOffset="4355.1373">16011 6821 969,'0'0'245,"91"-18"-220,-42 15 96,-9 3-79,-10 0 3,-12 0-4,-5 15-39,-5 2 2,-2 3-4,-4 0-13,-2-3 11,1-3-35,4-8 14,8-3 14,8-3 9,8-1 5,7-18 2,-3-4-6,-11-4 30,-13-3-12,-9-2 4,-9-1-10,-13 2-11,-3 3 0,4 5-2,7 4 0,8 4 7,6 2-3,0 2 16,17 5 10,21 2-17,9 4 1,4 0-4,-9 10-7,-12 15 5,-11 8-8,-13 5-7,-6 2 7,0 0 0,0-3 0,0-7-2,0-5-12,5-8 13,21-7-21,10-10 16,10 0-1,5-24-53,-1-8-128,-2-6-347</inkml:trace>
  <inkml:trace contextRef="#ctx0" brushRef="#br0" timeOffset="6475.4985">2263 9176 1352,'0'0'78,"0"0"-68,0 0-4,0 0 22,0 0-9,-36 102 18,17-36 3,2-5-22,7-11-10,6-16-8,4-12 2,0-10-6,0-6 4,12-6-27,7 0 11,8-18-6,4-14-34,0-9-78,-5-11-59,-10-4-69,-10-6-278</inkml:trace>
  <inkml:trace contextRef="#ctx0" brushRef="#br0" timeOffset="6749.5989">2309 8802 1001,'0'0'54,"0"0"-45,0 0 34,0 0 75,0 0-65,0 0-49,15 14-4,-15 10 6,-1-1-2,-17-3 6,4-8-10,2-4 2,5-8 16,6 0 21,1-10 60,0-9-40,0-3-18,11-2-16,6 7-12,2 3-9,2 5-8,2 9-2,4 1-73,5 29-73,-3 12-116,-1 8-297</inkml:trace>
  <inkml:trace contextRef="#ctx0" brushRef="#br0" timeOffset="6943.3729">2533 9629 1357,'0'0'94,"0"0"-45,0 97 90,-9-58-73,-6 0 5,0 4-61,-6 0-10,-2-2-8,6-4-57,-2-11-99,5-9-185,5-17-335</inkml:trace>
  <inkml:trace contextRef="#ctx0" brushRef="#br0" timeOffset="7191.5083">2952 9489 1465,'0'0'109,"0"0"-104,0 0 39,0 0 13,0 0 18,100-44-73,-70 44-2,7 0-17,-2 0-40,-7 0-51,-3 12-75,-10 0-177,-9 1-192</inkml:trace>
  <inkml:trace contextRef="#ctx0" brushRef="#br0" timeOffset="7317.6504">3057 9640 1103,'0'0'141,"0"0"-39,0 0 17,0 0-26,0 0-1,0 0-92,41-1-22,-12-9-110,-2-2-229</inkml:trace>
  <inkml:trace contextRef="#ctx0" brushRef="#br0" timeOffset="8305.635">4056 9068 1073,'0'0'181,"0"0"-160,0 0-19,0 0 37,-6 89 58,0-53-54,-2-2-27,3-4-16,3-8 0,1-7-6,-1-6-18,2-7-21,0-2 2,0-17 32,0-19-28,0-10 6,6-12 19,7-8 9,1-2 10,5 1 3,-2 6 38,4 6 5,0 13 0,5 9-30,4 7 3,3 9-1,3 9-22,1 8 2,-1 0-3,-2 16 1,-6 12-4,-11 8-1,-17 10-4,-9 3 7,-31 2-24,-11-4-10,-3-8-15,4-11-33,7-13 35,13-10 9,9-5 14,8-2 25,5-13 16,6-2 49,2 5 15,0 3-12,0 5-36,12 4-32,9 0 6,6 19-14,3 7 8,-3 2-1,-2 2-2,-4-2 1,-3-1-9,-2-3-22,-4-2-3,1 0-31,-2-3-33,-2-2-37,-3-2-37,4-4-12,-1-3-41</inkml:trace>
  <inkml:trace contextRef="#ctx0" brushRef="#br0" timeOffset="8630.4329">4527 9190 764,'0'0'114,"0"0"-53,0 0 6,0 0 21,0 0-19,0 0-58,67 28-4,-67 1-3,-14 6-4,-18 2-2,-4-3-24,-1-5 5,4-6 12,9-8 2,8-7 7,10-5 0,6-3 14,0 0 57,0 0-18,19 0 11,7 0-18,5 0-11,5 0-22,1 0-13,5 0-3,-8 0-52,0 5-107,-10 4-126,-14 2-357</inkml:trace>
  <inkml:trace contextRef="#ctx0" brushRef="#br0" timeOffset="8902.1579">3638 9712 1145,'0'0'89,"0"0"-12,0 0 18,112 6 42,-9-6-14,36-11-76,31-7-14,15-1-33,0 0 6,-14 4-12,-23 8-30,-24 4-65,-25 3-117,-27-4-230</inkml:trace>
  <inkml:trace contextRef="#ctx0" brushRef="#br0" timeOffset="9761.2068">3537 10129 1178,'0'0'134,"0"0"-80,0 0-12,0 0-2,0 0 8,85 93-20,-84-50-12,-1-3-15,-1-1-1,-17-2 0,3-5-30,-6-10-22,2-10-50,4-12-38,0 0 58,6-30 23,3-15 35,6-11 24,0-11 18,24-8 26,3 0 17,12 7 17,8 10 27,7 13-55,4 10-19,0 14 6,-3 13 0,-8 8-13,-10 0-15,-13 24-5,-14 10 3,-10 8-7,-16 5-23,-20 2 16,-11 0-22,-6-6 4,1-7 3,10-9-21,5-10 12,16-8 7,5-4 24,14-3 2,2-1 21,0 4 8,0 6-17,2 9 3,11 6 7,2 6-21,4 1-1,1-3 6,4-1-8,1-7 0,5-6-2,3-8-20,1-8 3,2 0-8,-4-12-6,-6-10 25,1-5-4,-9 3 10,-5 2 2,-7 6 0,-6 6 37,0 6-3,0 3 11,0 1-5,-4 0-37,-7 20 6,2 15 8,-1 14 4,1 6 10,1 2-30,1-2 6,-2-5-4,4-10-3,2-6 0,2-11-47,1-8-59,1-11-73,13-4-79,8-12-110</inkml:trace>
  <inkml:trace contextRef="#ctx0" brushRef="#br0" timeOffset="9951.893">4144 10384 953,'0'0'154,"0"0"-142,0 0 59,110-15 50,-68 15-37,3 0-66,-8 0-18,-4 0 0,-12 0-30,-3 0-117,-6 0-58,-2-5-163</inkml:trace>
  <inkml:trace contextRef="#ctx0" brushRef="#br0" timeOffset="10133.8636">4424 10224 1144,'0'0'98,"0"0"1,0 0-27,0 0 16,-43 83-6,22-21-36,-2 6 11,4 0-39,0-8-13,4-7-5,6-11-19,9-9-43,0-8-91,7-16-100,15-9-161</inkml:trace>
  <inkml:trace contextRef="#ctx0" brushRef="#br0" timeOffset="10886.0867">4638 10219 1101,'0'0'83,"0"0"-60,0 0-23,28 106 55,-28-51 47,0 2-74,0-2-24,0-8 3,-3-13-7,3-11-4,0-12-14,0-11-62,-3-1-7,3-30 57,0-16-28,0-15 33,0-8 10,3-7 15,12 1 7,-2 9 13,1 11 41,7 17-9,2 12-12,4 10 6,3 6-43,1 11-2,1 0-1,2 14-7,-7 18-8,-3 11-4,-14 7-31,-10 4 12,-14-1-37,-22-3 14,-9-6 13,-1-10-17,4-4 5,7-8 41,8 2 19,8-2 27,6 2 38,7-4 28,4-3-41,2-1-25,9-6 12,15 1-10,7-3-24,4-2-5,-1-4-5,-1 1-30,-3-3-10,0 0-18,1 0-3,0-5 41,2-6 25,-3-3-4,-5 2 4,-4 1 0,-9 0 31,-1 5 23,-1 3-19,0 3-4,4 0-2,2 3 7,2 15-15,-1 4-1,-11 8-2,-6 3-18,-8 3 0,-24 0-2,-8 0-10,-1-2 2,5-5-24,9-5-4,14-12 36,13-6 4,0-4 4,13-2 50,14 0 44,3 0-5,1-8-29,2 2-29,-2-1-6,1-1-31,3 3-3,4-2-90,6 1-204,4-5-361</inkml:trace>
  <inkml:trace contextRef="#ctx0" brushRef="#br0" timeOffset="11337.5683">5363 9494 682,'0'0'359,"0"0"-280,0 0 95,0 0-100,0 0-16,0 0-3,0 0-39,0 0-2,0 0-14,-8 0-5,2-5-1,0-5 4,6 3 2,0-7-1,0 1-1,3 3-3,6 1 3,2 6-11,0 3 10,0 0-72,1 3-132,4 10-77,-2 3-365</inkml:trace>
  <inkml:trace contextRef="#ctx0" brushRef="#br0" timeOffset="12140.4035">5728 9279 926,'0'0'41,"0"0"25,0 0-25,0 0-30,0 0 6,0 0 0,-3-11-16,3 24-1,-3 2 3,1 0-1,1 3 3,1 2 7,0 3 8,3 2 37,9 3-17,1 0-15,-2-2 8,-5 3-18,-3-2 0,1-5-12,-4-3-1,0-7 3,2-5-5,10-7-2,5 0-26,12-10-25,5-16-58,0-8-149,-7-2-313</inkml:trace>
  <inkml:trace contextRef="#ctx0" brushRef="#br0" timeOffset="12525.4699">5932 8989 118,'0'0'1004,"0"0"-956,0 0 18,0 0-30,0 0 59,0 0-66,9-30-29,-9 30-2,0 2-25,0 1 7,-1 2-10,-7-1-22,-1-3 29,-4-1 23,6 0 0,2-7 35,3-8 32,2-6-5,0-2-31,6 1 0,5 5 0,4 5-12,-6 7-3,-3 3 5,4 2-21,-4 0-2,6 5 2,1 9-9,-3 3 7,0 3-56,0 4-34,-5 0-84,-4 0-101,-1-2-379</inkml:trace>
  <inkml:trace contextRef="#ctx0" brushRef="#br0" timeOffset="13558.4442">6909 10452 1298,'0'0'121,"0"0"-40,0 0 7,5 87-2,-5-61-25,-14-1-5,-9 0-55,-3-1-1,-10-3-7,-7-7-55,-3-3-84,5-11-242,10 0-728</inkml:trace>
  <inkml:trace contextRef="#ctx0" brushRef="#br0" timeOffset="14541.9455">1847 11877 827,'0'0'232,"10"79"-182,2-28 68,-4 0-22,-1-5-27,-4-3-3,-3-8-46,0-4-15,0-9-5,0-10-54,3-7-105,3-5-145,3-17-322</inkml:trace>
  <inkml:trace contextRef="#ctx0" brushRef="#br0" timeOffset="14845.3558">1935 11584 1009,'0'0'130,"0"0"-124,0 0-4,0 0 3,0 0 24,0 0-1,-3 60-15,-12-40-13,-4-8-6,5-6 6,1-6 0,4-3 11,3-17 48,6-9 33,0-3-22,0-2-28,10 3-9,11 4-2,-1 8-25,1 10-6,7 9-4,0 5-50,3 26-40,1 17-132,-4 13-103,-6 2-365</inkml:trace>
  <inkml:trace contextRef="#ctx0" brushRef="#br0" timeOffset="15280.8058">2099 12171 576,'0'0'571,"0"0"-546,0 0 17,0 0 65,0 0-15,0 0-10,18-17-64,-2 34-15,4 8 15,-1 9-11,-5 9-2,-7 9-5,-7 3-4,0-4 4,-4-1-39,-13-10 11,-1-7 3,-3-7-4,-4-13 7,-5-6 4,2-7-42,-2-7 32,3-20-5,2-9 24,8-2 9,4 4 9,10 4 63,3 11 17,0 7-30,0 12 4,22 0-34,5 9-11,4 21 10,4 6-14,-7 4 0,-3-2-11,-5-2 1,1-7 0,-2-5-4,2-9-44,3-7-77,4-8-114,-1-2-196</inkml:trace>
  <inkml:trace contextRef="#ctx0" brushRef="#br0" timeOffset="15471.7665">2480 12335 1384,'0'0'75,"0"0"-52,0 0 27,93-30-44,-56 27 20,1 3-26,-10 0-101,-7 3-149,-8 9-224</inkml:trace>
  <inkml:trace contextRef="#ctx0" brushRef="#br0" timeOffset="15611.5659">2585 12455 1380,'0'0'88,"0"0"-18,0 0-43,0 0-26,91-29-1,-61 29-87,4-3-138,4-3-245</inkml:trace>
  <inkml:trace contextRef="#ctx0" brushRef="#br0" timeOffset="16262.8366">3720 11863 1430,'0'0'26,"0"0"-22,0 0 25,63 73-3,-57-29 50,-6 7-58,0 1-18,0-5-12,-6-10-34,0-13-32,1-11-33,4-13-60,-1-10 83,2-27 20,0-19 40,0-11 28,0-11 32,2-1 32,2-1 25,6 10 26,10 7 1,7 11-58,9 13-4,1 16-9,2 10-15,1 13-18,-4 0-10,-3 27 2,-9 15-8,-15 13-3,-9 7-12,-9 2-29,-29-4 0,-9-6 12,-5-8-16,7-12-3,12-12 26,11-11 13,14-10 16,8-1 14,0 0 54,0 0-19,0 0-25,0 0-20,8 0 1,7 0-5,7 3-3,2 8-2,-2 1-21,-2 2 4,-3-1-7,0-2-15,-1-3-18,2-1-23,5-3-8,-1-1 16,2 0-28,-6 0-65,-5 0 27,1-1-30,-4-2-223</inkml:trace>
  <inkml:trace contextRef="#ctx0" brushRef="#br0" timeOffset="17584.0987">4293 12175 419,'0'0'185,"0"0"-141,0 0-22,0 0-6,0 0 31,0 0-16,0-4-31,0 4-19,0 0 11,0 0 7,0 0 1,0 0 10,0-3 38,0-3 65,0-1-40,0-1-19,0 1-1,0-2 14,0 4-7,0 1-5,0 3-5,0 1 14,0 0-16,0 0-7,0 0 0,0 8 1,3 15-8,5 12 33,0 5-19,0-2-12,-1 0-29,-4-4-4,0 0-3,-3-2-26,0 1-49,-13-4-109,-11-5-163,-3-9-268</inkml:trace>
  <inkml:trace contextRef="#ctx0" brushRef="#br0" timeOffset="17841.9498">3594 12758 1404,'0'0'133,"120"0"-79,-17 0 64,24-12-78,21-1 12,17 1-41,1 0-11,0 5-32,-13 7-42,-19 0-61,-16 7-71,-22 13-164,-19 0-499</inkml:trace>
  <inkml:trace contextRef="#ctx0" brushRef="#br0" timeOffset="18681.1627">3189 13473 1172,'0'0'185,"0"0"-172,0 0-7,-4 85 27,4-40 55,4-2-37,0 0-26,0-5-12,-4-4-11,0-4 0,0-9-2,0-8-25,0-9-27,0-4-3,-4-21 37,0-18 3,0-16-17,4-11 24,0-9 8,4-1 13,10 5 25,5 12-13,4 17 18,3 14 8,9 14-15,8 11 1,8 3-17,1 24-6,-6 15 5,-16 12-19,-21 7 0,-9 4-3,-14-5-8,-15-7-6,-4-11-10,0-10-17,5-9 21,7-11-16,4 0 37,8-3-2,5-1 5,2 3-1,2 0 6,0 0-4,0 2 7,5 0-9,14-3-5,5-3-4,8-4-20,2 0-5,4-11-16,-3-10-15,-7 0 39,-8-3 16,-8 7 10,-8 2 27,-1 8 32,-3 3 4,0 4-6,0 0-23,0 17 0,-7 16-24,2 10 37,-7 13-5,3 2-19,0 5-4,-1-2-18,5-8 3,2-5-8,3-10-4,0-8-82,0-11-77,3-16-153,5-3-314</inkml:trace>
  <inkml:trace contextRef="#ctx0" brushRef="#br0" timeOffset="18853.677">3720 13871 836,'0'0'524,"81"-30"-487,-32 21 6,5 2-10,-4 2-10,-5 2-22,-3 2-1,-11 1-104,-11 0-112,-10-1-198</inkml:trace>
  <inkml:trace contextRef="#ctx0" brushRef="#br0" timeOffset="19043.2859">3932 13646 1274,'0'0'176,"0"0"-150,0 0 16,0 0 17,5 111 46,-2-52-46,-3 5-47,0-3-11,0-5-2,0-10-10,5-10-63,6-11-92,1-19-163,10-6-384</inkml:trace>
  <inkml:trace contextRef="#ctx0" brushRef="#br0" timeOffset="19705.7082">4244 13601 1185,'0'0'196,"0"0"-130,0 0-19,0 0-34,0 0 36,55 123-9,-49-65-18,-6-1-21,0-2-2,-4-11-14,-7-17-40,5-12-25,-4-15-36,1-10-15,0-30 17,3-14 25,6-9 89,0-9 3,13-2 49,11-1 12,1 5 19,4 10 44,5 16-20,-1 10-50,4 10-19,-4 14-13,-3 10-23,0 5 1,-5 27-3,-8 14-3,-14 12 0,-3 9-40,-23-1 5,-14-3 2,4-10 3,3-13 9,8-8-21,7-14-7,9-11 24,6-7 26,0 0 2,0-4 54,9-13-14,10-3-20,4-7-14,2 6-5,0 3 32,-1 9-5,-2 6-6,1 3 1,-5 12-9,-2 20 0,-1 11-9,-7 7-2,-6 3-6,-2-3-6,-8-7-18,-12-7-8,-4-6-5,-2-7 5,5-8 9,1-5 21,10-5 5,5-2 23,5 1 38,0 1 4,0 0-6,15-2-1,5 2-25,5-4-14,6-1-9,7 0-10,3 0-71,3-3-53,-1-3-114,0-4-190,-4 3-196</inkml:trace>
  <inkml:trace contextRef="#ctx0" brushRef="#br0" timeOffset="20249.1863">5306 12901 1167,'0'0'394,"0"0"-354,0 0-21,0 0-14,0 0 23,0 0-12,3 24-16,-3-7-6,9 0-120,0-3-139,0-7-323</inkml:trace>
  <inkml:trace contextRef="#ctx0" brushRef="#br0" timeOffset="20512.07">5662 12729 1442,'0'0'163,"0"0"-156,0 0-7,0 0 0,29 108 26,-23-42 40,-3 0-30,-1-1-36,3-10-1,1-9-5,-2-12-16,1-10-21,1-13-71,3-11-32,3-8-71,1-23-137</inkml:trace>
  <inkml:trace contextRef="#ctx0" brushRef="#br0" timeOffset="20825.7188">5728 12409 1035,'0'0'181,"0"0"-93,0 0 14,0 0-40,0 0 7,0 0-35,18-40-34,-18 49 0,0 5 0,-5 0 3,-8-4-3,7-3 2,0-4 0,1-3 6,0 0-2,0 0 12,1-9 32,2-2-28,2 0 0,0 1-6,0 1-11,2 2-5,11 4-11,5 3-26,7 0-49,2 9-76,-2 11-169,-5 2-293</inkml:trace>
  <inkml:trace contextRef="#ctx0" brushRef="#br0" timeOffset="22874.035">17541 8344 1252,'0'0'46,"0"0"-33,0 0 37,0 0-7,0 0 11,0 0-46,-13 75 8,4-17 17,7-2 1,2-8-17,2-9-14,17-12 4,7-9-7,5-7-24,5-11-29,-3 0-40,-2-10-99,-7-14-85,-8-9-159</inkml:trace>
  <inkml:trace contextRef="#ctx0" brushRef="#br0" timeOffset="23202.1325">17680 7977 1020,'0'0'50,"0"0"-18,0 0 23,0 0 10,0 0 56,0 0-100,33-37-16,-27 47-1,1 2-1,-5 0-3,-2 0 1,0-2 1,-3 0-4,-9-5-3,-2-4 5,-1-1 1,5 0-1,-2-6 27,6-8 13,2 0 4,4 1 15,0 0-20,0-2-21,7 3 6,12 1-24,8 3-3,6 5-37,4 3-45,1 3-47,-5 16-117,-6 9-141,-4 1-222</inkml:trace>
  <inkml:trace contextRef="#ctx0" brushRef="#br0" timeOffset="23532.8562">18230 8422 488,'0'0'80,"0"0"49,0 0 40,0 0-23,0 0-22,0 0-49,5 5 51,3-4-51,6 2-14,8-1-11,10 1-1,4-3-13,3 0-36,-5 0-1,-6 0-49,-7 0-57,-13 0-110,-8 6-146,0 1-232</inkml:trace>
  <inkml:trace contextRef="#ctx0" brushRef="#br0" timeOffset="23687.707">18221 8579 798,'0'0'200,"0"0"-104,0 0 70,0 0-42,0 0 1,0 0-72,68 3-53,3-3-36,14 0-282</inkml:trace>
  <inkml:trace contextRef="#ctx0" brushRef="#br0" timeOffset="43264.1403">19467 7977 936,'0'0'21,"0"0"-8,0 0-16,0 0 6,0 0-3,64 104 0,-79-64-32,-7-1-37,-5 0-28,2-7-32,1-6 10,2-11 1,6-7 32,7-8 86,9 0 0,0-8 208,3-7-47,17 1 14,8 3-60,5 8-41,7 3-24,-1 6 9,-2 16-34,-8 4-5,-7 4-1,-13 1-15,-7 1 17,-2 2-21,-6 0 0,-14-1 6,-5-4-4,-5-4-2,-4-8 0,-1-8-20,1-6 1,1-3-24,2-4-13,4-16-26,9-5-137,4-4-126</inkml:trace>
  <inkml:trace contextRef="#ctx0" brushRef="#br0" timeOffset="43624.5098">19250 8028 983,'0'0'120,"0"0"-84,0 0 36,0 0 8,0 0-2,0 0-56,63-58-22,-43 69-9,-2 6-101,-6 0-147,-2-6-511</inkml:trace>
  <inkml:trace contextRef="#ctx0" brushRef="#br0" timeOffset="43940.7779">19986 8393 1296,'0'0'95,"0"0"-80,0 0 2,0 0 30,0 0-1,0 0-38,11 7-16,-11-1-1,0-2-53,0 1-18,0-1-74,-2-3-45,0-1-120,2 0-157</inkml:trace>
  <inkml:trace contextRef="#ctx0" brushRef="#br0" timeOffset="44314.303">20141 8117 491,'0'0'573,"0"0"-549,0 0 4,0 0 22,0 0 39,0 0-21,93-70-55,-56 70 1,2 0 16,-1 0-15,-3 14 27,-2 6-33,-2 14-1,0 16 12,1 11 1,-3 6 16,-3-2-12,-11-1-11,-5-5 16,-7-7-26,-3-6 0,0-7-1,0-8-3,-3-6-6,-2-4-70,-2-6-94,-3-9-136,-5-6-305</inkml:trace>
  <inkml:trace contextRef="#ctx0" brushRef="#br0" timeOffset="44487.8884">20406 8526 1125,'0'0'141,"0"0"-134,107-59-7,-70 45 11,3 3 2,-3 1-13,-1 2-133,-4-4-68,-7-3-169</inkml:trace>
  <inkml:trace contextRef="#ctx0" brushRef="#br0" timeOffset="44868.3516">20783 8216 758,'0'0'238,"26"-72"-135,-12 49-10,-5 6 19,-2 13-6,-2 4-64,-1 10-42,1 24-6,-4 15 6,-1 7 17,0 1-17,0-7 0,0-4 2,3-9 0,23-8-4,9-8 2,5-10-6,1-8 1,-4-3-8,-7-8 2,-9-17 0,-7-4-9,-6-7 2,-6-8-15,-2 6 22,0 4 5,0 10 12,0 11 1,0 7 41,0 6-14,0 7-34,0 20 4,0 13-4,0 5 34,0 1-28,0 0-2,0-4 1,0-5-5,0-8 0,4-6-30,7-8-68,8-11-33,5-4-85,3-1-92,1-20-168</inkml:trace>
  <inkml:trace contextRef="#ctx0" brushRef="#br0" timeOffset="45101.8526">21342 8300 663,'0'0'102,"0"0"-7,0 0 36,0 0-18,0 0-64,0 0-28,51 53 93,-20-13-27,-3 0-21,-6 2-32,-6-3-19,-9-3 29,-6-5-44,-1-5 6,0-6-6,-3-4-2,-11-7-5,-2-4-53,-5-5-11,3-1-54,-2-23-125,2-7-262</inkml:trace>
  <inkml:trace contextRef="#ctx0" brushRef="#br0" timeOffset="45213.695">21393 8308 958,'0'0'0,"153"-54"-76,-69 33-126,-16 6-208</inkml:trace>
  <inkml:trace contextRef="#ctx0" brushRef="#br0" timeOffset="45815.225">22068 8320 890,'0'0'240,"0"0"-240,0 0 0,26 102 28,-24-60 67,-2-2-46,0-4-31,0-8-13,-2-10-3,0-8-4,-1-8-48,2-2 21,-1-17 23,2-17 6,0-10-4,0-10 4,6-3 7,9 0 22,9 2-10,-2 11 38,5 15 22,0 10-25,1 19-26,4 0-11,2 22-6,2 13 11,-6 6-11,-7 9-8,-10 3 15,-11 2-17,-2 0-1,-13-3 0,-12-4-12,3-8-45,2-10-40,4-11-92,3-14-65,4-5-223</inkml:trace>
  <inkml:trace contextRef="#ctx0" brushRef="#br0" timeOffset="45971.4527">22140 8417 1220,'0'0'109,"83"-32"-107,-32 22 1,3 7 1,4 3-4,-6 0-95,-6 6-219,-13 6-464</inkml:trace>
  <inkml:trace contextRef="#ctx0" brushRef="#br0" timeOffset="46315.6293">21233 8966 91,'0'0'1245,"0"0"-1215,116-17-30,-17 12 49,29-2 39,21 3-39,6 1-34,-2-2-15,-13 0 2,-18 3-5,-22 1-11,-20 1-44,-15 0-4,-18 0-116,-17 2-59,-19 10-134,-11-1-238</inkml:trace>
  <inkml:trace contextRef="#ctx0" brushRef="#br0" timeOffset="46517.7928">21446 9076 1053,'0'0'238,"0"0"-140,0 0-77,135 0 72,-25 0 22,31 0-104,13-4-11,-5 1-6,-19 3-65,-30 0-25,-27 0-193,-17 0-327</inkml:trace>
  <inkml:trace contextRef="#ctx0" brushRef="#br0" timeOffset="48654.7417">8141 10381 817,'0'0'151,"0"0"-95,0 0 7,0 0 12,118-33 10,-69 31 1,13-2-56,1 4-16,2-2-8,-1 2 0,-13 0-12,-10 0-55,-18 6-118,-20 6-130,-3 4-293</inkml:trace>
  <inkml:trace contextRef="#ctx0" brushRef="#br0" timeOffset="48826.4938">8131 10493 609,'0'0'435,"0"0"-351,0 0 1,0 0-36,81-29 17,-14 14 13,7 1-63,-2 2-16,-10 6-1,-11 4-152,-12 1-77,-8-3-168</inkml:trace>
  <inkml:trace contextRef="#ctx0" brushRef="#br0" timeOffset="49085.5339">8627 9989 925,'84'5'106,"17"27"15,2 11-2,-15 14-11,-22 12-7,-33 21-25,-33 19-21,-12 11-26,-46 4-19,-21-8 3,-2-17-13,5-14-18,14-22-43,17-17-96,6-20-89,13-19-249</inkml:trace>
  <inkml:trace contextRef="#ctx0" brushRef="#br0" timeOffset="49595.9732">9982 10418 1332,'0'0'92,"0"0"-26,0 0-35,0 0-9,7 72 10,-6-17 1,1-3-10,1-4-18,3-8-5,2-10 0,10-5-12,3-9 3,7-11-48,2-5 10,0 0 9,-7-5-22,-6-13-14,-11-7-20,-6-6-53,0-8-41,-22-10-114,-2-9-306</inkml:trace>
  <inkml:trace contextRef="#ctx0" brushRef="#br0" timeOffset="49882.0028">10069 10115 913,'0'0'78,"0"0"-7,0 0-7,0 0 1,0 0 27,0 0-83,17-29-3,-17 29-12,0 0 5,0 0 1,-8 7 0,-10 1 1,-3-3 13,4-5-13,4 0-1,4 0 37,6-11 13,3-5 6,0-3-9,0-1-9,6 3 17,7 1-39,4 3-12,3 8-2,3 5-2,7 5-20,3 22-89,5 16-141,-8 8-205</inkml:trace>
  <inkml:trace contextRef="#ctx0" brushRef="#br0" timeOffset="50101.5833">10441 10701 1318,'0'0'80,"0"0"-22,32 73 74,-19-30-41,-2 9-21,-1 5-19,-3-1-32,-1-3-17,2-7 2,2-2-4,2-6-42,6-1-51,2-14-179,2-11-392</inkml:trace>
  <inkml:trace contextRef="#ctx0" brushRef="#br0" timeOffset="50867.5718">11209 10639 1182,'0'0'50,"0"0"16,0 0-30,105-35 20,-66 31 24,1 4-66,2 0-6,-1 0-8,-5 6-22,-5 2-36,-4-3-166,-7-1-112,-2-4-195</inkml:trace>
  <inkml:trace contextRef="#ctx0" brushRef="#br0" timeOffset="51067.9121">11141 10817 993,'0'0'160,"0"0"-143,0 0 40,0 0-26,123 26 61,-52-23-75,7-2-17,-1-1-249,-12 0-369</inkml:trace>
  <inkml:trace contextRef="#ctx0" brushRef="#br0" timeOffset="55088.4586">18897 2827 795,'0'0'167,"0"0"-137,0 0 32,0 0-5,0 0 48,0 0-41,0 0-47,0-24-1,0 24 2,0 0 7,0-1 21,0 1-34,0-2 4,0 2 8,2 0-18,-2 0 2,1 0-8,-1 0 4,0 0 8,0 0-12,0 0 0,0 0 5,0 0-3,0 0 1,0 0-3,0 0 0,0 0 1,0 0-1,0 0 0,0 0 0,0 0 2,0 0-2,0 0 0,0 0 0,0 0 1,0 0-1,0 0 0,0-1-1,0 1 4,0 0-3,0 0 0,2 0 1,-2 0 0,0 0-1,0 0 0,0 0-4,0 0 4,0 0-1,0 0 1,0 0 0,0 0 0,0 0 0,0 0-3,0 0 2,0 0 1,0 0-6,0 0-31,0 0-62,2-5-75,9-7-267</inkml:trace>
  <inkml:trace contextRef="#ctx0" brushRef="#br0" timeOffset="55768.5597">18912 2794 1079,'0'0'32,"0"0"-6,0 0-7,0 0 66,0 0 18,0 0-86,12-31-11,-12 31-12,0 0-1,3 0-3,1 13 10,3 7 0,0 11 9,5 11 5,0 6 1,4 3 30,-1-1-38,0-5 5,2-8 19,3-10-24,7-6 11,1-9-16,4-4-2,-2-8 16,-5 0-9,-4-12-4,-3-14-1,-6-8 3,-1-10-5,-4-3-10,-5 0 8,-2 3-14,0 5 17,0 11-2,-2 11 1,-3 7-2,2 9 1,0 1-15,-4 1-7,4 15 21,-2 3-6,5 0 8,0-4 0,0 1 2,2-7 0,8 1-2,4-3 0,5-1 0,4 1 0,9-3-99,5 3-119,-2-3-181</inkml:trace>
  <inkml:trace contextRef="#ctx0" brushRef="#br0" timeOffset="56016.3175">19601 2989 969,'0'0'130,"0"0"-74,0 0-6,0 0 29,0 0 40,0 0-90,16 5-11,-3 1-17,4-1 0,6 2 16,4-4-17,0 2-3,-1-2-98,-6-1-136,-10-1-167</inkml:trace>
  <inkml:trace contextRef="#ctx0" brushRef="#br0" timeOffset="56197.1371">19579 3146 1125,'0'0'92,"0"0"7,0 0-46,0 0 25,0 0-45,0 0-33,112 0-32,-63 0-229,-6 0-226</inkml:trace>
  <inkml:trace contextRef="#ctx0" brushRef="#br0" timeOffset="57133.9177">20192 3030 1260,'0'0'188,"0"0"-168,0 0 5,0 0-15,0 0-10,0 0 43,28 95-23,-22-61-8,0-10-12,0-5 2,9-5-7,3-8-63,9-6-53,1-3-101,-4-21-107,-6-9-244</inkml:trace>
  <inkml:trace contextRef="#ctx0" brushRef="#br0" timeOffset="57417.7457">20389 2729 984,'0'0'128,"0"0"-87,0 0 11,0 0-17,0 0 20,0 0-55,-2-3-10,-11 15 4,-4-3 6,2-4 0,2-5 5,3 0-4,1 0 36,4-6 31,2-10 6,3-1 8,0-2-44,0 2-6,8 3 6,4 2-26,-3 4-10,0 6-2,1 2-17,12 5 10,5 17-116,10 4-98,4 3-193</inkml:trace>
  <inkml:trace contextRef="#ctx0" brushRef="#br0" timeOffset="58122.7855">20739 2941 1462,'0'0'0,"0"0"0,0 0-6,0 0 6,9 73 12,-9-34 1,0 2-13,0-5-5,0-6 1,0-7-33,2-10-26,1-7-42,3-6 37,2 0 56,1-23 11,2-12 1,-2-9 4,-5-8 0,-2-8 13,-2-3-12,0-3 7,3 9 26,4 7-8,8 7 23,5 8 14,3 7-46,6 6 1,-2 12-1,5 6-11,1 4 6,-2 11-16,-4 16-4,-14 10 3,-13 7-7,-3 6-2,-32 1-24,-8-3-23,-3-5-3,5-8 5,11-7 16,13-3 36,14-8-4,3-1 7,7-5 4,12-1 18,2-2 49,-3 1-26,2 0-23,-1-2-12,-1 3-9,1 0-2,2 1 1,2 0-8,5-1-10,2-4-32,3-4 14,3-2 28,-4 0 5,1-15 3,-7-6 0,-4-3 1,-8 2 14,-7 5-7,-7 5 11,0 4 16,-11 8-35,-10 0-36,-7 6 9,-3 18 19,5 5 2,9 3-6,9-1 8,8-8 2,5-3 1,24-5-2,13-6-15,6-4-85,4-5-133,3 0-184</inkml:trace>
  <inkml:trace contextRef="#ctx0" brushRef="#br0" timeOffset="58448.6402">21598 3071 802,'0'0'177,"0"0"-177,0 0-5,-95-7 5,68 32 56,8 3-24,6 1-30,13-2-4,0-7 4,16-6-2,6-8 3,0-6 1,1 0 58,-6-8 13,-2-5 18,-5 1-15,-6 5-30,-3 5 11,-1 2-26,0 0-33,0 25-1,-10 14-8,-5 18 9,6 3 10,8 2-6,1 0 3,10-4-7,19-8 2,8-6-6,6-12 4,9-15-45,3-15-153,1-5-350</inkml:trace>
  <inkml:trace contextRef="#ctx0" brushRef="#br0" timeOffset="60006.2302">19082 3771 842,'0'0'122,"0"0"-94,127-11 24,-23 8 73,37 2 52,36-1-97,26 0-10,16-1-49,5 1 14,-7 2 30,-20 0-44,-28 0 1,-30 0-7,-30 0-14,-30 0 9,-23 3-10,-21 2 0,-16-1-3,-14-3-26,-5 2-50,0 1-15,-9 3-6,-17 2 37,-14-1-30,-11-5-13,-7-1-17,-3-2-27,-5 0-14,-1 0-70,-4 0-182</inkml:trace>
  <inkml:trace contextRef="#ctx0" brushRef="#br0" timeOffset="60432.5635">19234 3897 615,'0'0'43,"0"0"-15,0 0 50,0 0 97,0 0-46,0 0-26,-61 9-28,103-9-4,35 0 23,40 0-11,36 0-13,29 0-19,22-7-11,8-3 13,2 1-28,-13-2-7,-22 1 11,-28 6-19,-32 2 2,-31 2-12,-25 0 4,-21 0 0,-20 2-4,-9-1-2,-7 1-3,-1-2-5,-2 0-3,1 0-3,-1 0-9,0 0 22,0 0-22,-3 0 6,0 0-1,0 0-31,0 0-19,0-3-37,0-11-141,0-2-200</inkml:trace>
  <inkml:trace contextRef="#ctx0" brushRef="#br0" timeOffset="70068.8901">18054 4819 1233,'0'0'149,"0"0"-133,0 0-13,0 0 30,65 115 27,-46-66-14,-8 2-25,-7-3-16,-4-2 3,0-8-8,0-11-12,-2-12-44,-2-15-44,-2-14 12,1-31 44,2-23-49,3-20 79,0-14 14,6-2 26,11 10 53,1 18 12,6 22-5,2 15-34,6 10-26,2 12 7,0 14-29,1 3 2,-4 26-8,-7 19 4,-16 15-2,-8 12 0,-27 8-3,-18 3-3,-4-2-7,10-8-9,12-8 20,16-9-13,11-9 12,2-5-1,15-9 4,2-8-4,3-4-1,3-8-11,7-5 15,8-5-23,9-3 20,7 0-12,2-17-2,-6-3 17,-10-2 2,-14-2-1,-16-2 32,-12 4-13,-2 3-1,-21 13-18,-7 6-32,3 5-12,5 22 7,6 5 23,10 1 11,6 2-6,0-2 8,19-8-1,7-4-2,9-4-11,6-5-60,7-5-44,4-7-8,3 0-2,3-2 65,-3-12 27,-8-1 37,-14-3 25,-17 2 41,-16-2-7,-5-1 9,-22 5-68,-6 5-25,0 9 4,6 0 18,6 3 3,8 8 1,7 1 8,6-1 13,0 0 7,0 1 32,2 0 11,7 3 4,-1 4 17,-2 10-50,-4 7-28,-2 10 3,0 5-18,1 2 3,8-5-2,13-6-1,11-12 7,12-10-7,1-12-9,2-8-4,-8-5-19,-5-14-5,-9-8-29,-4-4-72,-5-4-103,0-2-119</inkml:trace>
  <inkml:trace contextRef="#ctx0" brushRef="#br0" timeOffset="70259.3383">19437 4872 952,'0'0'478,"0"0"-454,106-61 7,-62 56-18,-4 5 8,-2 0-21,-8 18-52,-12 5-211,-14 2-252</inkml:trace>
  <inkml:trace contextRef="#ctx0" brushRef="#br0" timeOffset="70381.0132">19437 5121 1380,'0'0'41,"0"0"-16,0 0-23,105-25-2,-37 14-8,7 1-357</inkml:trace>
  <inkml:trace contextRef="#ctx0" brushRef="#br0" timeOffset="71346.6236">20460 4576 967,'0'0'53,"0"0"-4,0 0 15,0 0 20,0 0-17,0 0-58,0 79 41,3-35-3,-3-1-36,0-2-4,0-7-7,0-10-2,0-10-1,0-12-85,0-4-20,0-32 77,2-15-34,1-13 45,1-6 19,-1-7 1,0-4 25,6 3 11,6 9 47,9 13-19,6 13 9,2 15-25,-3 11-27,-7 13-11,-5 2 2,-8 26-12,-8 15 0,-1 13-4,-16 9 4,-16 7-6,2-3-13,5-5-7,16-7 9,9-9-10,0-15 15,18-11 9,8-10-2,3-10 5,4 0 0,2-14 3,-1-8 3,-4-3-6,-6 0-23,-8 7 15,-9 5 8,-4 8 7,-1 5 26,-1 0-4,7 15-14,4 20-6,3 17 26,2 8 5,-3 1-18,-2-3-2,-5-8-20,-4-6 3,-3-9-9,0-11-76,0-15-133,0-9-233</inkml:trace>
  <inkml:trace contextRef="#ctx0" brushRef="#br0" timeOffset="71968.0404">21100 4432 1248,'0'0'113,"0"0"-113,0 0 0,45 96 36,-30-40 50,-6 2-62,-3 5-16,-6-5 9,0 0-12,0-8-2,0-12-3,0-13-23,0-12-17,0-11-45,0-2-29,0-29 103,0-17-25,0-21 30,6-10 6,1-8 0,8 3 18,3 11 1,3 8 29,4 13 7,-1 16-7,-2 11-7,-7 10-16,-1 7-21,-4 6-4,-1 8-1,-1 17-9,-1 13 10,-7 10-7,0 5-14,-18 6-28,2-3 6,2-4 1,7-9-20,7-13 22,0-13 35,0-10 5,3-7 2,15 0 21,-2-5 20,5-8 19,-1 5-37,-3 5-1,1 3-13,-3 3-11,1 18-1,-7 8-4,-9 3-13,0-2 14,-14 2-69,-9-5 24,5-7 19,8-4 25,10-3 5,0-4 6,28-2 44,11-2 47,9-2-54,-3 1-23,-8 1-20,-10 2-6,-16 3-191,-11 0-347</inkml:trace>
  <inkml:trace contextRef="#ctx0" brushRef="#br0" timeOffset="72185.7964">20298 5299 883,'0'0'742,"0"0"-727,170 0 25,-34-3 6,36 3 24,20 0-50,1 0-18,-11 7-4,-21 8-61,-15-1-77,-16-4-316</inkml:trace>
  <inkml:trace contextRef="#ctx0" brushRef="#br0" timeOffset="72927.5305">19979 6022 72,'0'0'1234,"0"0"-1217,0 0 67,0 0-35,0 0 38,0 0-13,-26 130-39,22-67 4,3-4-29,-4-6-8,2-5-2,1-10-3,2-12-51,0-13-54,0-13-81,6-13-4,15-29 105,4-17-9,1-13 97,-4-9 15,-4-3 63,-3 4 30,2 6-21,3 15 19,9 12-30,2 15-36,0 11-7,-4 15-29,-6 6 1,-5 14-10,-10 29 3,-6 18 2,-25 9 0,-23 3 2,-9-3-4,7-12 2,17-9 0,18-8-2,15-9 2,0-5-1,23-6 0,5-7 2,-1-5 15,7-6-16,-2-3 1,3 0 7,-1-7-8,-5-9 0,-7-4-22,-7 3 22,-6-1 4,-6 6-3,-1 4 10,-2 7 49,0 1-26,1 0-16,-1 21-16,0 10 1,0 7 23,0 3-25,0 0 0,0-2 9,0-1-9,0-6-2,0-3-13,9-10-87,9-12-76,7-7-285</inkml:trace>
  <inkml:trace contextRef="#ctx0" brushRef="#br0" timeOffset="73093.4274">20535 6235 1299,'0'0'128,"0"0"-115,96-32 13,-49 29 8,1 3 17,4 0-51,0 0-49,-12 0-162,-14 0-211</inkml:trace>
  <inkml:trace contextRef="#ctx0" brushRef="#br0" timeOffset="73274.0284">20724 6092 175,'0'0'1434,"0"0"-1417,0 0-7,0 0 12,0 0-9,0 74 7,0-8 7,0 1-27,0-5-2,-3-7 2,3-7-82,6-14-110,24-17-226,10-17-577</inkml:trace>
  <inkml:trace contextRef="#ctx0" brushRef="#br0" timeOffset="73841.3009">21032 6145 1297,'0'0'112,"0"0"-69,0 0 12,0 0-35,0 0 5,14 107 1,-11-52-8,-3-9-18,0-4 0,0-12-7,0-10-43,-1-13-48,-5-7-48,0-18 59,5-20 52,1-12 4,0-11 31,11-4 25,5-1 27,4 1-15,6 7 22,2 8 15,2 13-24,-5 13-48,-7 16 1,-3 8-1,-6 24-2,-2 20-7,-4 15 7,-3 6-12,-10 2-12,-15 2-39,-4-9 32,10-10 20,5-14-19,11-14 5,3-13 13,0-6 12,0-3 12,7 0 9,0-9 38,2-7-34,1-1-24,2 2 4,5 5-5,5 5 2,8 5 9,-1 5-10,3 16 11,-8 9 3,-12 8-15,-12 3-2,0-2 1,-11-2-14,-8-9 10,3-8-9,5-6 14,8-6 7,3-1 10,12-3 30,36 2 9,28-4-12,21-2-44,-3 0-41,-12-13-199,-14-10-379</inkml:trace>
  <inkml:trace contextRef="#ctx0" brushRef="#br0" timeOffset="74233.7998">21698 5517 235,'0'0'726,"0"0"-616,0 0 24,0 0-25,108 0 3,-55 0-68,0 0-35,-4 0-9,-9 0-7,-8 3-105,-10 5-144,-11-1-246</inkml:trace>
  <inkml:trace contextRef="#ctx0" brushRef="#br0" timeOffset="74406.5303">21706 5709 1149,'0'0'208,"0"0"-191,0 0 55,0 0-15,104 0 2,-44 0-59,6 0-7,-4 0-109,-4 0-210,-4-10-236</inkml:trace>
  <inkml:trace contextRef="#ctx0" brushRef="#br0" timeOffset="77840.2539">22641 4599 703,'0'0'168,"0"0"-133,0 0 45,0 0 79,0 0-58,0 0-51,0-53-7,0 40-9,10-2 19,4-2-43,10 2 13,10 0 6,12 5-27,4 2-2,1 6 3,-11 2 2,-14 3-9,-15 18 4,-11 10-2,-2 4-11,-29 4 13,-8 1-13,-4-1-8,6-5 8,14-7 11,14-6-4,9-5 6,12-2 8,21 2 8,8-1 35,3-1 10,-5 0-25,-11 0 24,-13 5-55,-8 2 1,-7 3-5,-12 2 1,-23 1-4,-17-2-11,-8-8-30,-1-11-10,11-6-15,17 0-19,20-21-54,13-11-39,30-10-122,22-5-103</inkml:trace>
  <inkml:trace contextRef="#ctx0" brushRef="#br0" timeOffset="78214.3576">23230 4555 1093,'0'0'53,"0"0"-16,99-54 69,-62 42 22,-4 7-47,-8 5-64,-7 12-14,-6 18 4,-12 16-7,-2 9 0,-30 6 2,-14 3-2,-6-5-1,5-6-21,10-15 4,13-10 18,13-11-13,11-8 13,0-8 6,17-1 1,23 0 33,15-12-10,11-5-21,-1-3-9,3 1-6,-7 2-58,-3 5-49,-3 7-87,-7 5-21,-8 0-65,-13 16 59,-14 2-67</inkml:trace>
  <inkml:trace contextRef="#ctx0" brushRef="#br0" timeOffset="78529.2376">22610 5274 937,'0'0'148,"0"0"-28,0 0 51,0 0-39,0 0-66,104 6-39,-22-5 24,26-1-23,23 0 8,21-1-17,24-13-8,11-5 4,-7 1-12,-13 2-6,-33 2 0,-28 5-63,-31 6-60,-25 3-115,-17 0-233</inkml:trace>
  <inkml:trace contextRef="#ctx0" brushRef="#br0" timeOffset="79151.563">22987 5467 1090,'0'0'152,"0"0"2,0 0-9,0 0-19,0 0-59,0 0-55,3 41 4,-3 10 8,0 3 1,0-1 2,0-2-13,-12-2-7,2-2-7,1-4-5,3 1-10,0-8-51,6-2-33,0-7-90,10-13-120,18-9-164</inkml:trace>
  <inkml:trace contextRef="#ctx0" brushRef="#br0" timeOffset="79438.0721">23290 5606 1048,'0'0'174,"0"0"-169,0 0 38,81-58 98,-67 58-38,0 0-82,7 20-19,1 14 8,-5 10-7,-13 7 3,-4 6-4,-21 0-1,-15-1 6,-4-6-4,7-11-3,11-12 2,17-15 6,5-6-5,57-6 17,58 0 18,60-17-38,42-17-19,7-5-166,-15-1-213</inkml:trace>
  <inkml:trace contextRef="#ctx0" brushRef="#br0" timeOffset="82011.0617">22156 6366 79,'0'0'1305,"0"0"-1271,0 0-27,0 0 70,0 0 37,0 0-57,30 8-51,3-8-1,9 0-10,-4 0 1,-11 0-76,-13 3-60,-14 1-172,-3 1-286</inkml:trace>
  <inkml:trace contextRef="#ctx0" brushRef="#br0" timeOffset="82168.2856">22116 6551 338,'0'0'1062,"0"0"-1030,0 0-26,0 0 20,97 2 52,-66-2-43,1 0-35,-4 1-53,-3 5-58,-1-1-129,0 0-103,2-5-213</inkml:trace>
  <inkml:trace contextRef="#ctx0" brushRef="#br0" timeOffset="82497.7064">22695 6266 76,'0'0'1327,"104"-51"-1290,-56 40-30,-5 11 65,-10 0 26,-9 25-72,-6 14-8,-13 7-18,-5 7 0,-10 2 1,-23-2-1,-7 0-5,0-6-13,4-7-9,9-10 24,13-12-15,9-10 14,5-8-2,0 0 9,13 0-3,8-6 14,2-5-12,-3 3 12,0 2-14,-2 2-5,6 4 3,7 0-88,6-1-201,1-3-639</inkml:trace>
  <inkml:trace contextRef="#ctx0" brushRef="#br0" timeOffset="82663.7368">23166 6611 1214,'0'0'476,"0"0"-462,0 0-14,0 0 51,0 0-6,0 0-45,24-27-19,-24 27-48,0 0-120,6 0-269</inkml:trace>
  <inkml:trace contextRef="#ctx0" brushRef="#br0" timeOffset="83032.4329">23591 6309 1487,'0'0'54,"0"0"-48,0 0 42,0 0-15,0 0-3,-91 119-26,54-54 7,14-2-3,13-7-6,10-6-3,0-9 1,19-9 0,4-10-11,2-9 11,-1-9-4,0-4-3,-2-4 14,-7-12-4,-5-3 2,-10 0-2,0 5-2,-7-1-1,-12 5-20,-7 4 14,-2 6-21,1 0 1,2 2-13,7 7-14,5 2 11,6-2-67,5-3-50,2-1-6,0-3-92,19-2-23</inkml:trace>
  <inkml:trace contextRef="#ctx0" brushRef="#br0" timeOffset="83343.576">23831 6399 883,'0'0'358,"0"0"-327,0 0 32,0 0 49,0 0-92,0 0-11,-57 116 17,35-52 0,12-2 6,10-7-28,0-6-1,21-12 4,9-14-7,0-8 3,-2-15-2,-6 0 1,-7-24 26,-3-9-8,-11-5 6,-1 3 2,0 10-18,-13 9-2,1 12 0,-2 4 0,-2 12-16,-1 15 3,0 5 5,4 4-4,4-5-28,6-2-56,3-9-110,0-10-221</inkml:trace>
  <inkml:trace contextRef="#ctx0" brushRef="#br0" timeOffset="86250.7374">17528 9982 767,'0'0'287,"0"0"-258,0 0 33,0 0 35,0 0 35,0 0-94,0 0-32,0 78 20,0-35-15,-2 5 3,-1 0-14,-3-4 7,1-6-13,0-5 6,4-9-57,1-10-76,2-11-79,21-3-167</inkml:trace>
  <inkml:trace contextRef="#ctx0" brushRef="#br0" timeOffset="86531.4409">17683 9819 1106,'0'0'96,"0"0"-73,0 0 82,0 0-11,0 0-44,0 0-50,55-66 8,-70 80-17,-11 2 9,-6-3-18,2-6 15,8-7 2,6 0 1,6-9 13,7-11 10,3-4 34,0 0-27,8 0-7,16 2 4,9 7-27,7 4-1,9 10-10,1 1-53,-6 17-29,-7 17-118,-10 8-85,-8 9-183</inkml:trace>
  <inkml:trace contextRef="#ctx0" brushRef="#br0" timeOffset="86699.601">17917 10179 935,'0'0'201,"0"0"-144,0 0 112,0 0-47,0 0-34,97 2-44,-43-2-28,4 0-16,-10-2-5,-21-1-92,-17 3-65,-10 0-125,-16 12-274</inkml:trace>
  <inkml:trace contextRef="#ctx0" brushRef="#br0" timeOffset="86825.0212">18065 10321 672,'0'0'114,"0"0"39,0 0 5,0 0-45,0 0-16,0 0-49,84 53-47,-41-51-1,3-2-245,1 0-370</inkml:trace>
  <inkml:trace contextRef="#ctx0" brushRef="#br0" timeOffset="87709.9459">19334 9786 604,'0'0'53,"0"0"-35,0 0 153,0 0 2,0 0-25,0 0-29,6-23 6,-6 23-23,0 4-37,-10 28-33,-4 16-15,-2 12 14,4 6 11,3-2-40,2-8 3,2-6-5,1-10-11,1-8-62,3-15-135,4-17-201,26-1-474</inkml:trace>
  <inkml:trace contextRef="#ctx0" brushRef="#br0" timeOffset="88023.2774">19607 9779 1235,'0'0'49,"0"0"-23,0 0 8,-40 72 7,13-11 28,3 5-60,12-4 1,12-7-3,0-11-7,23-9 5,9-13-5,0-12 0,0-10 12,0-8-11,-2-28 6,-1-13 2,-5-10-4,-9-3 21,-6 6-1,-3 9-15,-6 13 3,0 14-11,0 6-4,-9 8-18,-6 6-15,-7 0 4,-5 13-30,-4 15-56,-2 8-65,-1 2-130,-1 2-303</inkml:trace>
  <inkml:trace contextRef="#ctx0" brushRef="#br0" timeOffset="88271.4661">18997 10472 993,'0'0'92,"0"0"-14,0 0 105,0 0-72,0 0 12,113 40-38,1-33-20,26-7-24,9 0-26,-7 0-6,-30 0-9,-33 9-15,-29 2-10,-20 5-161,-22-1-159,-8-3-244</inkml:trace>
  <inkml:trace contextRef="#ctx0" brushRef="#br0" timeOffset="88782.2898">18908 10819 1213,'0'0'131,"0"0"-64,0 0 66,0 0-62,0 0-3,0 0-49,-6-61 14,6 52-17,0-2-12,19 0 16,20-1-19,16 4 10,11 5-8,-4 3-2,-11 9 13,-15 22-14,-17 14 0,-19 12-2,-7 7 2,-34 1 0,-15-4-4,-10-9-23,0-13 14,2-12-26,6-13 6,8-14-2,11 0 4,10-17 26,12-8 5,11-3 5,6 1 53,0 3-18,16 4-16,8 7 17,7 5-30,8 8 2,1 0-9,8 16-2,-3 6 4,-3 2-6,-4 1 0,-10 1-6,-9-3 6,-6-2-31,-7-4-25,-2-3-61,2-6-92,3-6-215,5-2-348</inkml:trace>
  <inkml:trace contextRef="#ctx0" brushRef="#br0" timeOffset="88940.9259">19358 11107 1239,'0'0'315,"0"0"-284,0 0 83,0 0-65,0 0-21,0 0-28,5-4-2,-5 4-69,0 0-135,4 0-204,12 0-509</inkml:trace>
  <inkml:trace contextRef="#ctx0" brushRef="#br0" timeOffset="89277.8227">19750 10769 1335,'0'0'87,"0"0"-12,0 0 56,0 0-100,0 0-18,-91 95-8,55-24-3,10-5 15,18-7-14,8-9-4,8-9 1,15-10 0,1-11-3,-4-10 3,-2-10 0,-3 0 7,1-18-6,-5-11 0,-5-1-1,-6 2 2,0 5-2,-6 6 0,-8 10-7,-5 7 6,-7 0-18,0 13-9,3 7-5,4 1-4,11-1-8,8-6-65,0-2-105,15-4-95,8-8-308</inkml:trace>
  <inkml:trace contextRef="#ctx0" brushRef="#br0" timeOffset="89602.4778">19981 10899 1165,'0'0'69,"0"0"-5,2-73 110,-2 69-65,-6 4-69,-9 31-40,-4 18 0,4 13 9,7 3-6,8-4 16,8-7-17,17-11-2,6-11 6,2-11-1,-3-12-2,-2-9-3,-8-3 1,-6-17 10,-9-8-11,-5 1 0,-5 2 6,-15 8-6,-1 10-8,-4 7 4,-1 1-9,6 19 9,2 2-16,10 3-11,5-4-19,3-3-48,0-4-75,0-9-96,0-5-269</inkml:trace>
  <inkml:trace contextRef="#ctx0" brushRef="#br0" timeOffset="89857.2154">20520 10561 527,'0'0'1033,"0"0"-1031,0 0 24,0 0 90,81-57-75,-46 53-21,5 1-7,-1 1-13,0 0-2,-6 2-22,-8 0-97,-5 4-176,-11 11-349</inkml:trace>
  <inkml:trace contextRef="#ctx0" brushRef="#br0" timeOffset="90014.2075">20493 10768 1621,'0'0'40,"0"0"-10,0 0 32,138-16-49,-51 16-13,3 0-11,-2 4-138,-6 4-325</inkml:trace>
  <inkml:trace contextRef="#ctx0" brushRef="#br0" timeOffset="107038.7264">21536 10290 792,'0'0'466,"0"0"-447,0 0-12,0 0 7,0 0 65,0 0-50,0 0-26,1 0-6,-11 0-1,-8 0-20,-3-10 19,9-5-14,6-6 19,6-2 6,4-5-4,20 3 28,5 4-21,2 6 7,2 12 31,4 3-38,5 14 13,3 21 9,-9 14-6,-13 11 8,-18 8-33,-5 7 0,-30-3 4,-16-6-3,-14-8-2,-7-10-36,-2-11-24,5-13 9,11-18-52,15-6 10,13-17 76,16-17 18,9-5 0,0-1 58,20 7 39,8 6-6,5 10-39,5 9 3,3 8 1,1 8-33,-1 16-12,-7 5 10,-5 5-20,-10 0 9,-4 1-10,-6 1-10,-3-4-28,1-7-130,1-11-167,5-9-485</inkml:trace>
  <inkml:trace contextRef="#ctx0" brushRef="#br0" timeOffset="107199.5696">22041 10664 1409,'0'0'21,"0"0"-19,0 0 17,0 0-19,0 0-4,0 0-204,27-15-91,-27 26-238</inkml:trace>
  <inkml:trace contextRef="#ctx0" brushRef="#br0" timeOffset="107629.3961">21694 10690 1132,'0'0'92,"0"0"-34,0 0 93,0 0-74,0 0-10,53 72-26,-29-27 38,-12-1-67,-12-2-3,0-2 5,-29-4-11,-19-4 1,-18-5-4,-7-5 3,0-8-13,5-7-24,12-7-52,17 0-34,16-10-101,17-15-145</inkml:trace>
  <inkml:trace contextRef="#ctx0" brushRef="#br0" timeOffset="108151.1482">22202 10626 839,'0'0'200,"0"0"-169,0 0 8,0 0 63,0 0-47,0 0-32,21 6-6,-21 7-4,0-1-13,0-1 14,-8-2-14,-5-1 0,-2-4 6,2-3-5,2-1 6,0 0-7,3-1 4,4-6 15,1-1-14,3-1 19,0 4 16,0-1-9,0 1 1,9 1-9,-2 2-10,-1-1 25,0 3-38,-1 0 0,-4 0 4,-1 0-4,2 0-1,-1 0-14,2 0-65,3 0-43,7 0-110,4 0-199</inkml:trace>
  <inkml:trace contextRef="#ctx0" brushRef="#br0" timeOffset="108455.6983">22428 10457 953,'0'0'189,"0"0"-179,0 0 84,0 0 50,74-81-89,-39 72-3,3 9-31,-2 0 24,1 9 1,-4 20-11,-5 13 4,-2 13-3,-7 6-15,-8 5 19,-9 1-35,-2-2 6,0-4-6,-13-5-4,-3-6-2,-3-10-6,-5-5-43,-5-8-11,-2-10-132,-5-14-117,0-3-211</inkml:trace>
  <inkml:trace contextRef="#ctx0" brushRef="#br0" timeOffset="108629.5872">22428 10800 1167,'0'0'90,"85"-26"-86,-29 14 137,10 4-46,8 1-60,4 6-35,0 1 0,-13 0-52,-11 0-116,-15 0-123,-12 0-218</inkml:trace>
  <inkml:trace contextRef="#ctx0" brushRef="#br0" timeOffset="109753.9008">23452 10403 991,'0'0'192,"0"0"-163,0 0 18,0 0 107,0 0-97,0 0-41,-43 116-6,21-18 13,6 3 20,6-7-38,10-9 1,0-13-2,21-12-3,14-13-1,5-13 0,5-12 0,-2-11 1,-9-11-1,-8 0 0,-10-17 0,-10-13-5,-6-10 2,-13-2-20,-22 3-8,-8 6 13,-9 9-3,0 14 15,2 8-22,3 2-11,8 11-5,7 5-100,7 4-43,4-4-156</inkml:trace>
  <inkml:trace contextRef="#ctx0" brushRef="#br0" timeOffset="112475.4236">24147 10692 1206,'0'0'31,"0"0"-27,0 0 37,0 0 54,0 0-46,0 0-28,0 0-21,60 43 19,-55 15-2,-4 4 8,1-3 10,-2-5-31,0-11 7,0-12-7,0-14-2,0-11-4,0-6-16,0-11 18,0-26-9,0-23-6,6-17 6,11-9 6,6 2 6,-2 8 0,1 14 1,-1 22 30,-1 16 23,0 16-51,0 8 56,3 14-20,3 23-41,2 13 11,-4 9-12,-9-1 0,-11-1 5,-4-2-5,-3-3-6,-20-4-40,-12-10-87,-8-14-175,-2-21-326</inkml:trace>
  <inkml:trace contextRef="#ctx0" brushRef="#br0" timeOffset="112633.8955">24040 10824 1645,'81'-12'4,"11"5"-2,15 5-2,7 2 14,2 0-14,-10 7-162,-17-1-201,-20-3-510</inkml:trace>
  <inkml:trace contextRef="#ctx0" brushRef="#br0" timeOffset="112927.7374">24790 11226 1370,'0'0'141,"0"0"-136,0 0-5,0 0 118,-107 68-65,56-44-40,-5-3-9,2 1-4,3-3-8,0-2-84,5-4-61,11-8-72,11-5-131,24-5-290</inkml:trace>
  <inkml:trace contextRef="#ctx0" brushRef="#br0" timeOffset="113085.6699">24683 11262 1239,'0'0'221,"0"0"-194,0 0 39,0 0 42,0 0-83,0 0-20,-40 6 19,3 13-20,2 7-4,-4 2-11,-7 4-61,-9 0-86,-6-6-146,-2-10-348</inkml:trace>
  <inkml:trace contextRef="#ctx0" brushRef="#br0" timeOffset="116488.0752">12188 10353 437,'0'0'123,"0"0"-114,0 0 11,0 0 36,0 0 31,0 0-32,0-10-47,0 7 10,0-1 37,0-4-18,0-6 1,0-1-6,0-6 0,0-3-1,6-3-21,8-2 15,2 0 36,3 3-29,-1 3 13,3 9-9,-2 3-8,-2 8-1,8 3-27,3 9 0,-1 20 3,-2 10-3,-14 11 0,-11 5-2,-9 7 8,-25 0-12,-6-3 5,4-4-11,11-9 5,15-10-7,10-7 10,14-9 3,21-6 1,3-11-1,2-3 3,-5 0-2,-10-13 47,-7-8-24,-12-6-4,-6-4-1,-2-6-16,-19-1 0,-8-3-2,2 0-9,-1 2 4,2 7-27,4 6-16,-1 9-9,0 10-33,0 7 22,-6 4-165,1 16 27,4 8-46</inkml:trace>
  <inkml:trace contextRef="#ctx0" brushRef="#br0" timeOffset="116706.5218">11985 10724 1116,'0'0'58,"0"0"9,90 33 29,-4-16 21,27-2-69,36 1-38,30-4 4,17 0-14,7-5-62,-18-4-52,-30-3-108,-37 0-227</inkml:trace>
  <inkml:trace contextRef="#ctx0" brushRef="#br0" timeOffset="118178.0252">12188 11252 579,'0'0'328,"0"0"-198,0 0-19,0 0 13,0 0 30,0 0-96,6 1-27,-2 53 52,0 11-14,-4 2-19,0-5-6,0-3-24,-4-10 1,3-10-21,1-8 3,0-9-9,0-5-60,0-5-67,0-7-142,0-5-275</inkml:trace>
  <inkml:trace contextRef="#ctx0" brushRef="#br0" timeOffset="118769.487">12567 11269 847,'0'0'411,"0"0"-383,0 0 0,0 0 32,0 0 6,0 0-28,40 8-38,-37 15 4,-3-1 2,0-5-6,0-2-5,-3-5-8,-7-2-23,4-5 10,3-3 10,0 0 16,3 0 17,-3-11-13,0-6 19,3 2 10,0 1-17,0 1 9,0 4-5,6 2-11,6 4 27,12 3-35,12 0-1,10 17 13,6 15-6,-7 9 12,-11 14-2,-18 11-15,-16 5 17,-30 1-19,-32-4-5,-13-12-15,-1-15-38,9-15-26,16-16 44,15-10 1,12-12 36,14-20 6,6-11 29,4-6 24,8 3-11,14 5 7,1 8 1,3 17-15,4 16 24,4 9-57,6 28 0,5 12 8,0 8-11,-3-3 2,-4 1-4,0-5-11,-6-8 7,-3-5-73,-2-15-113,-2-16-212</inkml:trace>
  <inkml:trace contextRef="#ctx0" brushRef="#br0" timeOffset="119219.7199">13372 10914 1010,'0'0'182,"0"0"-180,0 0 33,0 0 26,0 0 22,48 75-44,-48-65-39,0-3 6,0-2-1,0-5-5,0 0 0,0 0 7,-4-12 14,4-5 28,0-3 17,0 1-35,7 2 22,3 5-46,-2 1-2,-3 7-4,-1 4-1,-4 0-19,1 0-72,1 7-43,2 10 7,2 3-39,0-2-22,0 2-25,0-2 104,-5 1-16,-1-4-36,0-4-51</inkml:trace>
  <inkml:trace contextRef="#ctx0" brushRef="#br0" timeOffset="119563.8835">13478 11053 148,'0'0'131,"0"0"-74,0 0-31,0 0-22,0 0 13,0 0 56,-21-44 53,21 33 33,0-1 20,3 1-23,5 3-20,-3 2-25,-1 3 2,-3 3-66,2 0-32,-2 3-14,-1 13 2,0 5 2,0 3-5,-16-2 0,-7-2-6,-3-6-25,4-5 3,7-6 3,7-3 22,7-6 3,1-14 20,3-7 16,14-1 20,6 3-13,1 2 6,-3 6-5,-7 8-23,-4 5-10,-4 4-11,-5 0-11,-1 15 7,0 8-31,0 6-46,-13 1-40,-7-5-157,3-8-213</inkml:trace>
  <inkml:trace contextRef="#ctx0" brushRef="#br0" timeOffset="120695.3084">13766 10534 563,'0'0'60,"0"0"31,60-85 66,-26 59-15,3 6-9,-1 6-47,-2 11-15,-5 3 13,-7 14-60,-5 14-4,-8 8-5,-9 5-15,-2 3 8,-20 0-8,-7-3-19,2-4 10,6-2-47,8-1 33,13-3 8,9-2 15,21-5 24,4-2 30,0-5 3,-4-3 35,-7 1-19,-8 1-21,-5 2-22,-6 6-23,-4 1 5,0 3-12,-22 1-10,-8-5 8,-2-7-61,2-9-80,13-8-120,17-16-287</inkml:trace>
  <inkml:trace contextRef="#ctx0" brushRef="#br0" timeOffset="120870.2155">14401 10775 1290,'0'0'132,"0"0"-87,0 0 7,0 0 7,0 0 16,0 0-75,8 18-13,-3-6-25,2 2-83,-1-7-113,0-6-275</inkml:trace>
  <inkml:trace contextRef="#ctx0" brushRef="#br0" timeOffset="121100.7636">14534 10529 620,'0'0'790,"96"-10"-740,-35 13 5,0 26 32,-6 10 15,-7 6-57,-17 9 3,-14 4-44,-16 0 0,-1 1-4,-9-3 3,-7-7-7,-1-6-38,4-8-33,2-9-64,1-9-142,-5-10-223</inkml:trace>
  <inkml:trace contextRef="#ctx0" brushRef="#br0" timeOffset="121513.6528">14691 10914 1196,'0'0'145,"87"-53"-105,-34 34 3,-1 4 20,-4 5-8,-2 5-55,-4-2-19,-3 2-73,-7-6-70,-2-4-12,0-12-32,0-6 17,4-9 131,-2-6 58,-6 3 145,-6 5 46,-5 12-12,-8 12-17,-5 13-44,-2 3-34,0 30-75,-18 20-7,-2 17 28,7 7-11,10-5-1,3-8-18,24-12 0,15-11 3,5-13 2,-3-11-5,-8-11 1,-11-3 0,-8-5 17,-10-19 7,-4-8-22,-4 1-2,-21 4 0,-5 13-2,-8 11-4,-4 3-26,-7 15 3,-2 14-41,-1 5-74,-1-1-92,7-3-192</inkml:trace>
  <inkml:trace contextRef="#ctx0" brushRef="#br0" timeOffset="122009.0562">13541 10810 1116,'0'0'236,"0"0"-91,0 0-50,0 0-46,0 0 7,0 0-33,-40 93 2,14-46-22,4-3 3,2-5-12,3-7-9,3-4-33,3-11-55,0-5-112,-1-12-81,-4 0-206</inkml:trace>
  <inkml:trace contextRef="#ctx0" brushRef="#br0" timeOffset="122189.1769">13314 10803 32,'0'0'1150,"0"0"-983,0 0-29,0 0-60,0 0 9,0 0-39,66 58 13,-36-5-24,-2 0-24,5-2 11,3-2-24,5-1-7,7-3-3,4 1-86,2-12-204,-6-6-593</inkml:trace>
  <inkml:trace contextRef="#ctx0" brushRef="#br0" timeOffset="123069.3241">11363 12666 1031,'0'0'167,"0"0"-14,0 0-50,0 0 14,0 0-51,0 0-2,146 0-51,-60 0-6,5 0-7,-11 5-37,-16 0-20,-25 4-111,-27 0-177,-12-2-450</inkml:trace>
  <inkml:trace contextRef="#ctx0" brushRef="#br0" timeOffset="123209.1739">11408 12872 1532,'0'0'70,"0"0"-39,0 0-31,115-38 0,-51 26 0,9 3-35,-5 0-246,-6 1-335</inkml:trace>
  <inkml:trace contextRef="#ctx0" brushRef="#br0" timeOffset="123930.4817">8968 14607 1413,'0'0'100,"0"0"-94,0 0-6,53 86 31,-36-42 50,-6-1-43,-4 1-37,-7-5 8,0-3-9,0-10-48,0-9-60,0-17-111,0-9-157,0-32-539</inkml:trace>
  <inkml:trace contextRef="#ctx0" brushRef="#br0" timeOffset="124211.9272">9090 14185 995,'0'0'92,"0"0"-25,0 0-1,15-73-22,-9 73 66,-5 0-70,1 10-27,-2 7-13,0 1-3,-10-4 2,-6-5-10,0-9 11,3 0 7,5-18 4,5-10 49,3-5-20,0 1 3,15 3 2,4 7-34,4 8-3,5 11-8,4 3-20,6 31 5,1 18-95,-5 17-82,-7 9-139,-9 4-374</inkml:trace>
  <inkml:trace contextRef="#ctx0" brushRef="#br0" timeOffset="124587.5957">9327 15003 1053,'0'0'175,"0"0"-105,69-81 26,-58 70-27,3 11 16,1 22-2,1 29-78,-4 24-5,-12 11 3,-7 6-3,-26-4-13,-4-8-35,-4-15-29,9-23 6,4-21-79,11-21 59,4-9 90,3-28 1,6-12 47,4-3 51,0-2-8,0 8 10,6 14-28,2 14-7,2 11-22,2 7-23,9 4-18,7 25-2,12 8 0,-1 6 1,-2 3-1,-5-4-26,-3-5-49,4-12-96,5-16-169,5-9-618</inkml:trace>
  <inkml:trace contextRef="#ctx0" brushRef="#br0" timeOffset="124778.4139">10089 14956 1471,'0'0'56,"0"0"-48,0 0-3,101-17-5,-64 17 21,-6 11-21,-4 5-128,-14 5-209,-13 0-254</inkml:trace>
  <inkml:trace contextRef="#ctx0" brushRef="#br0" timeOffset="124905.9135">10090 15175 547,'0'0'900,"0"0"-867,0 0-16,0 0-12,83-13-5,-44 13-2,1 3-202,4 5-249</inkml:trace>
  <inkml:trace contextRef="#ctx0" brushRef="#br0" timeOffset="130301.736">12991 12547 896,'0'0'139,"0"0"-128,0 0-5,0 0 9,0 0 16,0 0-12,0 0-14,-62-49-2,56 40-3,6-3 21,0-4 24,0 1-7,3-3 14,12 2 11,3 4 10,4 4-41,7 8 0,10 1-1,7 25-15,-4 10 12,-6 7-16,-20 10-11,-16 6 16,-12 7-17,-33-1-9,-10-10-15,-3-10-23,4-17-17,8-14-15,13-13-6,9-1 80,11-22 5,7-12 48,6-3 23,0 1-14,4 5 26,11 7-15,6 11-21,6 10 9,12 3-52,11 21 7,2 10 1,-2 5-11,-8 1 3,-12 1-4,-13 3-12,-11-4-5,-6-3-98,0-6-103,-7-13-185</inkml:trace>
  <inkml:trace contextRef="#ctx0" brushRef="#br0" timeOffset="130483.7917">13403 12821 1415,'0'0'82,"0"0"-63,0 0 52,0 0 0,0 0-15,0 0-56,27-32-14,-27 33-88,0 10-46,0-1-131,0-3-217</inkml:trace>
  <inkml:trace contextRef="#ctx0" brushRef="#br0" timeOffset="131022.2839">13693 12467 572,'0'0'509,"0"0"-385,0 0-9,0 0 13,0 0-16,0 0-63,0 5-43,-4 61 11,-5 13 8,1-3-25,2-6 1,6-11-8,1-14 5,22-14-43,11-15-27,6-16 1,2-4 36,0-28 2,-9-12 33,-12-8 11,-8-1-6,-8 4 28,-5 11 18,0 11 1,-2 13-5,-5 9-31,-2 5-5,3 25 0,1 22-3,4 18 4,1 9 11,0-1-17,0-3-1,0-6-5,1-8-17,2-8-38,3-14-126,11-15-172,11-16-416</inkml:trace>
  <inkml:trace contextRef="#ctx0" brushRef="#br0" timeOffset="131458.1743">14356 12642 994,'0'0'205,"0"0"-202,0 0 6,0 0-4,13-82 59,-33 65-41,-8 0-23,-5 5-13,-1 7 5,1 5-4,3 19 8,6 17-17,11 8 18,10 7 1,3-8 2,7-6 1,19-14-1,3-13 0,4-10 40,-3 0 12,-5-3 13,-8-11 10,-9 7-7,-1 2 6,-6 5-35,1 3-26,2 23 0,1 15-6,-4 10 12,-1 5-4,0 0-14,0-3 1,-7-1-2,2-7-24,1-9-7,0-9-96,1-11-42,-2-13-89,5-3-168,0-10-145</inkml:trace>
  <inkml:trace contextRef="#ctx0" brushRef="#br0" timeOffset="132687.4846">14255 12557 789,'0'0'232,"0"0"-134,0 0-4,-9-76 47,6 67-5,2 4-54,1 3-47,-3 2 6,-1 17-40,-5 19 4,-1 16 17,-4 4-12,3 2 6,2-9-16,2-5 0,7-13 1,0-6 0,4-11-2,7-4 1,-5-6 0,1-4 4,-1 0-4,1 0 0,1 0 8,3-2-4,6 2 3,12 0 8,6 8-14,10 13 20,-3 1-10,-3 4-2,-9 1 15,-8 2-22,-9 1 4,-5 1-5,-8 0 3,0 0-3,-12-1-1,-12-3 0,-3-6-4,0-6 4,6-4-17,9-8-20,2-3-23,1-1-11,-2-16-94,-5-8-95,3-4-82,-4-3-350</inkml:trace>
  <inkml:trace contextRef="#ctx0" brushRef="#br0" timeOffset="133242.2005">12748 12775 1204,'0'0'95,"146"-24"-67,-24 19 25,32 5 23,26 0 55,17 0-63,6 14-34,-5 9 0,-20-2-14,-25 3 10,-40-2-27,-36 4-1,-33 1 1,-26-2-3,-18 1-2,-4 0-17,-44-3-24,-30-9 33,-27-8-28,-22-6 0,-22-9 24,-11-16-25,-6 1 0,1 1 8,14 11 15,18 4 9,26 4 3,28 3 4,30 0 18,25-1 3,23 2 39,17 0-3,56 0-29,47 0 24,49 3-50,22 0 2,1 2-8,-14 6-47,-23 3-153,-21-3-322</inkml:trace>
  <inkml:trace contextRef="#ctx0" brushRef="#br0" timeOffset="133956.4112">15150 12782 779,'0'0'206,"0"0"-111,0 0 7,3-73-6,-3 60 50,0-3-94,0 4-40,-1-2-1,-5 0-4,1 4-7,5 1 15,0 1 13,2 4 37,23 4-38,13 6-12,9 26 14,2 17-18,-8 8 6,-18 4-17,-17 1 4,-6-1-3,-35-1-1,-22-2-45,-10-9 2,-5-13-47,8-14-11,15-16-26,12-6 54,15-11 71,11-16 2,9-2 58,2 0 55,13 0-17,16 5-8,8 5-26,7 11-21,2 8 7,2 0-38,-5 14-5,-7 13 0,-8 1-4,-4 4-2,-6-2 1,0-5-29,-5-5-5,0-6-90,-2-8-30,1-6-76,4 0-55,8-9-168</inkml:trace>
  <inkml:trace contextRef="#ctx0" brushRef="#br0" timeOffset="134129.4183">15631 13065 1031,'0'0'217,"0"0"-116,0 0-10,0 0-11,0 0-1,0 0-77,60-36-2,-60 46-59,0 2-45,-4-6-134,3-6-253</inkml:trace>
  <inkml:trace contextRef="#ctx0" brushRef="#br0" timeOffset="134405.7716">15749 12704 1148,'0'0'217,"0"0"-216,0 0 1,0 0 1,0 0 43,-7 73 23,27-29-45,8-1 21,8 1 33,0 2-26,3-3-4,-8-1-11,-6-3-15,-12-4 13,-8-1-35,-5-5 0,-6-1-5,-20-7-16,-6-7-16,-7-10-35,2-4-110,4-14-120,9-17-372</inkml:trace>
  <inkml:trace contextRef="#ctx0" brushRef="#br0" timeOffset="134533.7241">15790 12752 372,'0'0'941,"118"-60"-941,-31 42-48,1 12-165,-10 6-222</inkml:trace>
  <inkml:trace contextRef="#ctx0" brushRef="#br0" timeOffset="139313.5279">16772 12953 942,'0'0'155,"0"0"-118,0 0-34,0 0 92,39 100 56,-35-57-86,-4 1-11,0-3-51,0-4-3,-3-9 12,-6-8-12,1-9 0,2-11-25,4-6 14,0-29-7,2-17-7,0-17 17,0-10 8,18-3 11,4 7 12,3 10 13,7 19 14,1 14 40,1 22-43,8 10-21,12 34-8,2 24-12,-2 13 14,-15 6-20,-19 5 5,-16-1-12,-4-2 3,-14-9-50,-19-12-101,-7-19-195,-4-25-362</inkml:trace>
  <inkml:trace contextRef="#ctx0" brushRef="#br0" timeOffset="139441.2643">16730 13073 1504,'81'-30'16,"36"4"-16,34 9-39,16 10-10,-6 7-94,-16 0-460</inkml:trace>
  <inkml:trace contextRef="#ctx0" brushRef="#br0" timeOffset="141257.7081">11397 14516 762,'0'0'163,"0"0"-91,0 0 7,0 0 29,0 0 36,0 0-54,0 0-73,2 3-1,-2 39 44,-11 12 17,-3 6-10,0 2-28,4-8-21,8-8 20,2-8-32,5-8 3,27-10-8,16-12-1,20-8 3,7-3-3,-1-22-56,-15-5-18,-16-2-58,-17 1-35,-13-1-80,-11 6-86,-2 1 142,-11 4 191,-11 4 45,3 5 132,6 5 26,7 3 0,6 4-5,-3 0-84,-1 23-36,-2 18-12,-3 10-12,0 12-10,-1 3-37,1 1-7,1-5 0,-3-6-38,-1-3-46,-8-6-107,-6-6-132,-4-11-229</inkml:trace>
  <inkml:trace contextRef="#ctx0" brushRef="#br0" timeOffset="141489.4239">10875 15412 1234,'83'0'249,"43"0"-222,50-5-13,38-7 32,26 3 77,15 1-94,-21 8-29,-31 0-14,-42 13-46,-45 12-81,-34 0-214,-24-5-427</inkml:trace>
  <inkml:trace contextRef="#ctx0" brushRef="#br0" timeOffset="142211.3775">11066 15804 1321,'0'0'211,"0"0"-174,0 0-23,46 100 69,-31-53-13,-5 8-29,-7 3-11,-3 1-28,0-1-4,0-9-8,0-3-53,14-11-63,6-13-207,9-10-233</inkml:trace>
  <inkml:trace contextRef="#ctx0" brushRef="#br0" timeOffset="142525.7527">11390 15955 1037,'0'0'134,"54"-85"-94,-17 58 22,3 9 60,-2 12 1,3 6-22,-5 14-82,-3 22-8,-11 12-10,-19 11 6,-6 9-9,-35 1 2,-10-3-40,-3-12 16,8-13-24,14-17 17,12-14-1,17-8 30,0-2 2,13 0 30,18-8 9,8-1 19,4-1-25,2 6-16,-5 1-17,-1 3-1,1 0-7,-2 7-71,2 10-39,2 0-142,-2-2-175</inkml:trace>
  <inkml:trace contextRef="#ctx0" brushRef="#br0" timeOffset="142977.6404">13231 15588 597,'0'0'778,"0"0"-705,0 0-67,0 0 12,81-17 15,-81 33-11,0 4-9,-5 1-13,-16-3-24,-4-2 17,2-8-18,7-5 17,8-3 6,4-4 2,4-13 34,0-5-26,0 3-1,0 1-5,7 4-2,2 4-34,3 6-65,6 4-125,6 0-160</inkml:trace>
  <inkml:trace contextRef="#ctx0" brushRef="#br0" timeOffset="143457.8366">13387 15559 1192,'0'0'220,"0"0"-156,0 0 19,-21 78 27,10-39-19,-5 7-48,-6 4-17,-6 1-26,-5-4-9,-3-1-3,2-10-53,2-7-62,6-15-89,9-14-136,13-16-119</inkml:trace>
  <inkml:trace contextRef="#ctx0" brushRef="#br0" timeOffset="143638.1176">13051 15559 1080,'0'0'237,"0"0"-91,0 0-60,0 0-3,89 40 10,-24 3-27,4 6-23,-10 1-43,-11 3 4,-9 1-9,-13-2-1,-6-3-55,3-6-63,3-10-214,7-21-358</inkml:trace>
  <inkml:trace contextRef="#ctx0" brushRef="#br0" timeOffset="144077.5697">13955 15495 1008,'0'0'145,"0"0"-68,82-76 0,-59 62 36,-8 7-27,3 7-58,-3 0-24,-1 17-4,-1 12 0,-6 4-6,-7 3-8,-12 3-23,-21-3 8,-4-1-2,7-6 12,9-8 3,20-4 16,1-5 17,31 1 30,12-3 40,5-1 3,-8 1-31,-10 2 10,-14 7-60,-14 6-6,-2 8 12,-18 1-15,-13 3 0,-7-5-18,6-10-34,6-11-35,11-11-112,10-6-113,5-24-276</inkml:trace>
  <inkml:trace contextRef="#ctx0" brushRef="#br0" timeOffset="144238.9135">14452 15630 1157,'0'0'363,"0"0"-346,0 0-4,0 0 37,0 0-33,0 0-17,43 7-114,-26 5-143,-4-5-303</inkml:trace>
  <inkml:trace contextRef="#ctx0" brushRef="#br0" timeOffset="144475.7085">14660 15398 1328,'0'0'126,"98"-10"-98,-44 10 82,-5 23-4,-10 17-36,-14 13-40,-17 10-27,-8 4 27,-9 1-30,-20-2 2,1-9-4,3-5-18,8-9-36,5-4-75,3-12-147,3-18-264</inkml:trace>
  <inkml:trace contextRef="#ctx0" brushRef="#br0" timeOffset="144918.4431">14767 15705 1253,'0'0'91,"109"-39"-86,-60 29 5,-6 6 38,-4 4-48,-7 0-48,-2 0-125,-6 0-5,-2-7-68,0-8-17,5-7-99,4-7 291,2-10 71,-2-3 386,-4 2-160,-9 4 37,-9 11-64,-6 11-28,-3 10-51,-9 4-53,-21 26-67,-12 22 0,2 18 21,12 9-10,16 1 5,12-8-9,10-12-7,25-10 22,8-14-22,4-10 0,-3-12 9,-12-10-6,-12 0 3,-8-10 11,-12-15-2,0-1 3,-9-1-18,-14 6 0,-3 10 0,-6 11 0,2 0-4,4 11 3,3 10-26,10 3-12,1-2-79,1 0-108,5-3-140</inkml:trace>
  <inkml:trace contextRef="#ctx0" brushRef="#br0" timeOffset="145168.8094">15658 15629 1286,'0'0'226,"0"0"-187,95-36 17,-52 33 12,-1 3-26,-2 0-42,-7 6-4,-7 9-102,-10 0-100,-12-1-213,-4-2-556</inkml:trace>
  <inkml:trace contextRef="#ctx0" brushRef="#br0" timeOffset="145324.1736">15490 15797 1340,'0'0'65,"0"0"-17,0 0 71,87 13-8,4-7-80,18 3-31,12-3-102,-2-6-304</inkml:trace>
  <inkml:trace contextRef="#ctx0" brushRef="#br0" timeOffset="150221.79">16500 15332 1461,'0'0'151,"0"0"-150,0 0-1,35 93 60,-26-43 1,-2 3-15,-7 6-44,0-4 4,0-6 3,-2-2-9,2-7-12,5-2-57,17-6-93,7-11-127,8-13-290</inkml:trace>
  <inkml:trace contextRef="#ctx0" brushRef="#br0" timeOffset="150379.0658">16863 15763 1518,'0'0'90,"0"0"-84,0 0 16,0 0 24,0 0-46,0 0-4,-5-41-51,5 41-122,8 0-204,18 0-411</inkml:trace>
  <inkml:trace contextRef="#ctx0" brushRef="#br0" timeOffset="150767.8355">17217 15483 1101,'0'0'39,"-29"-95"-34,18 58 38,8 9 161,3 8-97,0 8-42,5 9-3,10 3-37,7 11-8,2 24-6,1 17-10,-7 6 13,-15 6-14,-3-1 0,-10-1-11,-16-2 10,-8-9-45,-3-12-26,1-14-15,5-17-21,11-8-10,8-11 114,11-16 4,1-3 93,8-2 12,20 3 4,0 7-11,0 6-35,-1 12-32,-3 4-27,0 5 5,0 19-8,1 7-2,2 5-1,-1 5-49,0-3-64,2-6-116,1-9-180</inkml:trace>
  <inkml:trace contextRef="#ctx0" brushRef="#br0" timeOffset="151103.0843">17646 15526 569,'0'0'786,"0"0"-762,0 0 15,0 0 89,0 0-61,0 0-38,24 28 7,3 17 8,-7 1-8,-9-1-36,-9 0 4,-2-2-4,-16-5 0,-9-7-3,0-12-42,1-8-47,7-11-33,7-2-45,5-25-38,5-11-74,2-6 40,14-4 242,7 0 27,0 1 147,2 0 22,6 1-53,9 0-24,9 6-37,13 1-82,9 8-44,1 8-214,-8 13-596</inkml:trace>
  <inkml:trace contextRef="#ctx0" brushRef="#br0" timeOffset="151675.7438">18213 15899 1671,'0'0'74,"0"0"-74,0 0 37,0 0 6,-84 80-17,15-18-1,-7 6-25,0 2 0,8-5-18,10-2-44,16-9-18,16-10-106,26-16-136,14-25-212</inkml:trace>
  <inkml:trace contextRef="#ctx0" brushRef="#br0" timeOffset="151877.7237">18475 16059 1607,'0'0'97,"0"0"-85,-83 40-12,15 4 62,-17 4-24,-4 10-16,10 0-22,13-2-14,17 0-3,16-2-101,14-7-102,14-15-271</inkml:trace>
  <inkml:trace contextRef="#ctx0" brushRef="#br0" timeOffset="152622.0266">17504 16477 1599,'0'0'18,"0"0"-18,0 0-67,0 0 67,0 0-4,0 0-65,-19-36-259,-45 6-424</inkml:trace>
  <inkml:trace contextRef="#ctx0" brushRef="#br0" timeOffset="152816.3875">15399 13462 910,'0'0'0,"0"75"-274</inkml:trace>
  <inkml:trace contextRef="#ctx0" brushRef="#br0" timeOffset="153742.9912">21852 11372 226,'0'0'268,"0"0"-200,0 0 20,0 0 141,0 0-42,0 0-55,131 0-30,-10 0-39,37 11-15,21 3-40,-7 2-3,-34-2-5,-44-2-27,-49-1-49,-33-3-79,-12 1-44,-32-4-62,-24-4 33</inkml:trace>
  <inkml:trace contextRef="#ctx0" brushRef="#br0" timeOffset="153877.5431">22010 11530 669,'0'0'46,"0"0"24,0 0 38,122 41 73,19-36-126,32-3-55,9-2-209,-23-2-281</inkml:trace>
  <inkml:trace contextRef="#ctx0" brushRef="#br0" timeOffset="157547.8705">16870 15942 669,'0'0'20,"0"0"-20,0 0-73,0 0 73,0 0-2,0 0 2,0 0-8,-4 27 3,4-10-26,0-5-8,0-4-44,4-5-107</inkml:trace>
  <inkml:trace contextRef="#ctx0" brushRef="#br0" timeOffset="159450.8942">5309 16740 1266,'0'0'0,"0"0"-75,2 107 61,-2-35 14,-7 3 7,-3-7 12,2-7-19,4-15 3,4-17 2,0-17-5,7-12-1,13-11-14,5-32-91,7-19-302</inkml:trace>
  <inkml:trace contextRef="#ctx0" brushRef="#br0" timeOffset="159768.3635">5598 16257 1187,'0'0'0,"0"0"-86,0 0 55,0 0 31,0 0 2,0 0 14,-91 80-16,56-62-18,5-10-12,9-8 30,10 0 10,4-24 33,7-7 29,0-8 30,18-4-6,10 5-36,2 2-16,1 15-19,-1 6-10,4 15-15,1 2-16,5 28-29,0 12-58,-7 12-57,-12 9-72,-8-1-158</inkml:trace>
  <inkml:trace contextRef="#ctx0" brushRef="#br0" timeOffset="160283.6748">5898 16941 1403,'0'0'103,"0"0"-101,115-53-2,-78 48 2,0 5 1,-1 0-3,-5 5-60,-10 14-163,-16 1-102,-5-1-535</inkml:trace>
  <inkml:trace contextRef="#ctx0" brushRef="#br0" timeOffset="160449.8386">5847 17142 1382,'0'0'10,"0"0"-10,103-36-23,-67 36 23,1 2-15,2 10-166,9-4-382</inkml:trace>
  <inkml:trace contextRef="#ctx0" brushRef="#br0" timeOffset="160651.5409">6717 16871 1361,'0'0'184,"0"0"-184,0 0-18,0 0 18,-43 96 33,25-41 17,-2 5-45,4-5 4,1-5-9,9-15-49,6-9-57,0-16-159,14-10-252</inkml:trace>
  <inkml:trace contextRef="#ctx0" brushRef="#br0" timeOffset="160912.1636">6820 16523 1246,'0'0'100,"0"0"-100,0 0-9,0 0 9,0 0-12,0 0 8,-58 5-25,29 7-10,8-10 3,8-2 31,10 0 5,3-18 17,0-3 58,15-3-11,6 1-18,7 5-18,-1 8-22,3 10-6,3 8-81,-6 26-174,-2 14-222</inkml:trace>
  <inkml:trace contextRef="#ctx0" brushRef="#br0" timeOffset="161102.5305">6867 17297 1481,'0'0'94,"0"0"-86,0 0 3,0 0 7,3 82 45,-3-38-30,-13 3-32,3 2-2,-1-6-50,8-4-98,3-11-102,0-12-369</inkml:trace>
  <inkml:trace contextRef="#ctx0" brushRef="#br0" timeOffset="161280.5926">7324 17143 1453,'81'-25'67,"14"6"-67,0 9-10,-11 8 7,-16 2 3,-21 12-122,-20 9-234,-11-8-347</inkml:trace>
  <inkml:trace contextRef="#ctx0" brushRef="#br0" timeOffset="161460.3136">7585 16908 1359,'0'0'219,"0"0"-202,0 0-6,0 0-5,0 0 2,-30 108 34,15-33-31,2-1-11,8-8-28,5-7-78,8-9-98,24-13-137,12-17-537</inkml:trace>
  <inkml:trace contextRef="#ctx0" brushRef="#br0" timeOffset="161651.6865">8003 16946 1420,'0'0'119,"0"0"-119,0 0 0,1 126 1,-1-65 66,0 1-52,0-9-15,0-14-1,0-7-59,7-10-42,1-15-190,-1-7-245</inkml:trace>
  <inkml:trace contextRef="#ctx0" brushRef="#br0" timeOffset="161909.191">8094 16629 1228,'0'0'132,"0"0"-132,0 0-2,0 0-21,0 0 17,0 0-2,1 53-83,-18-36 43,0-6-3,3-5 23,4-6 25,7-4 3,3-15 23,3-4 6,12-2 6,6 0-5,1 3-30,2 2-24,1 8-46,3 12-150,-1 0-148</inkml:trace>
  <inkml:trace contextRef="#ctx0" brushRef="#br0" timeOffset="162299.4496">8326 17152 1014,'0'0'140,"0"0"-129,0 0-6,0 0 112,0 0-21,0 0-61,0-3-21,15 28-11,3 13 4,-7 11 13,-11 6-18,0 3 13,-29-4-15,-10 1 0,-8-4-1,-3-12-25,-5-16-25,6-15-53,7-8-4,8-17 70,13-12 22,11-7 16,8 0 82,2 2 66,9 5-46,12 9-7,9 11-44,4 2 3,5 7-54,1 10-4,0 16 1,-2 2-4,-8 7 3,-1-1-64,-3 2-78,2-8-123,6-8-279</inkml:trace>
  <inkml:trace contextRef="#ctx0" brushRef="#br0" timeOffset="162558.0194">8955 17208 1175,'0'0'366,"0"0"-354,105-28-11,-54 27 16,10 1 41,3 0-25,6 0-33,-9 7-50,-13 2-13,-17 6-87,-20-1-136,-7 0-247</inkml:trace>
  <inkml:trace contextRef="#ctx0" brushRef="#br0" timeOffset="162712.8003">9014 17374 1412,'0'0'84,"0"0"-84,161-33-83,-50 17-108,20-4-293</inkml:trace>
  <inkml:trace contextRef="#ctx0" brushRef="#br0" timeOffset="165559.3825">9169 16833 1070,'0'0'106,"128"28"-90,-53 20 35,-10 20 107,-15 14-35,-25 5-19,-16 5-63,-9-6-28,-22-6 8,-22-5-18,-12-6-6,-8-13-4,-5-10-118,-1-19-82,6-16-348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52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2790 6440 1112,'0'0'184,"0"0"-42,0 0 4,0 0-64,0 0 24,0 0-82,0 0-22,-26-15-2,20 61 0,-13 15 9,-9 6-9,-4-3 0,4-9-8,4-16 8,12-19-26,5-14-2,5-6-21,2-29 49,0-22-17,7-28-25,16-17 31,14-15-1,8 1 12,10 3 22,4 16-5,3 16 9,-4 19-20,-8 20-2,-9 21 20,-11 15-24,-9 24-3,-6 25 0,-12 14 3,-3 17-3,-42 11 3,-28 2 0,-9-4-8,-6-12-9,10-16-22,20-17 14,15-18-8,19-12 33,12-11-7,6-3 7,3 0 33,0 0-25,0 0 16,7 4-15,16 5-1,10 5-7,7 4-1,2 0 0,-5-1-6,4-5 6,-3-5 0,2-4-2,3-3-24,-1-5 25,-3-12-19,-6-5 20,-12 0 2,-11-3 3,-10 2-5,0 5 2,-28 5-2,-12 12-6,-12 1-46,-1 24 5,7 12 37,18 6-17,17 1 9,11-3-1,17-8-12,24-7-1,9-9-32,5-10-44,0-6 103,-4 0-81,1-2 12,-4-13 66,-1-7-3,-8 0 11,-8-1 7,-10 0 36,-7 2 54,-10 9-25,-4 4-25,0 6 21,-18 2-60,-6 5-8,-6 19-28,1 6-3,6 3 6,10-1-30,4-6 43,8-9 12,1-3 0,0-4 15,0 4 20,0 6 39,0 11 17,0 13-59,0 10 1,-9 8-8,-1 1-14,0-7 0,7-7-11,3-13 0,13-14-15,25-14-41,12-8-46,10-21-63,6-17-78,-5-15-132,-4-8 81,-2-5 12</inkml:trace>
  <inkml:trace contextRef="#ctx0" brushRef="#br0" timeOffset="181.5541">3981 6601 729,'0'0'75,"0"0"20,0 0 11,0 0 28,0 0 11,0 0-76,84-17-7,-38 12-15,17 1-43,-1 0-4,-5 4-130,-18 0-275</inkml:trace>
  <inkml:trace contextRef="#ctx0" brushRef="#br0" timeOffset="309.7027">4096 6779 1005,'0'0'124,"81"-49"-124,-37 35-96,-2 3-289,-1 1-76</inkml:trace>
  <inkml:trace contextRef="#ctx0" brushRef="#br0" timeOffset="720.3716">4915 6328 1188,'0'0'96,"0"0"-46,0 0 3,98-37-17,-78 42 43,1 23-77,-6 12-1,-10 10-1,-5 10 9,-22 0-15,-17 1 6,-10-6-35,0-6 19,3-15-73,7-13-27,9-18 28,9-3 66,11-20 22,4-13 49,6-1 83,0 4 9,0 8-52,12 8-4,-3 11-21,3 3-44,9 6-20,5 16-7,7 7 7,3 4-15,-6 1 15,1-5-63,2-4-37,9-13-88,9-10-52,10-5-144,9-27-218</inkml:trace>
  <inkml:trace contextRef="#ctx0" brushRef="#br0" timeOffset="915.476">5476 6543 541,'0'0'252,"61"-103"-67,-50 69-65,-11 13 10,0 11 33,-11 9-131,-5 1-29,2 12-3,8 19 1,6 9 16,0 6 29,14 0 1,2 0 25,-5-6-61,-2-4 12,-9-4-17,0-5-6,-9-5 0,-15-8-85,-9-9-69,-6-5-172,5-17-507</inkml:trace>
  <inkml:trace contextRef="#ctx0" brushRef="#br0" timeOffset="1029.9486">5455 6440 1284,'0'0'27,"125"-77"-25,-33 44-4,16 10-11,-5 12-160,-10 11-568</inkml:trace>
  <inkml:trace contextRef="#ctx0" brushRef="#br0" timeOffset="1440.4727">5968 6699 1103,'0'0'257,"0"0"-238,79 8 14,-32 0 6,3 0 70,-8-1-106,-9 3-6,-14-7-8,-10-1-58,-4-2-3,-5-10-13,0-17-17,7-10 14,8-5 68,10-5 20,14 1 97,10 2-14,2 8 45,-2 8-50,-7 11-31,-11 14 21,-5 3-68,-7 22-5,-10 20 0,-9 14 5,-1 4 1,-19 4-1,2-8 0,14-7 2,4-13-1,13-8-1,27-13 0,18-9-4,17-6-4,4-10-130,-6-20-290</inkml:trace>
  <inkml:trace contextRef="#ctx0" brushRef="#br0" timeOffset="2053.4888">2809 7956 899,'0'0'415,"0"0"-328,0 0 13,0 0-22,0 0-39,0 0-39,-8 21 0,8 24-4,0 11 4,-1-3 17,1-7-17,0-9 0,0-11-4,7-12-69,13-8-41,2-6-94,5-14-114,-5-22-356</inkml:trace>
  <inkml:trace contextRef="#ctx0" brushRef="#br0" timeOffset="2324.2054">2947 7636 1070,'0'0'42,"0"0"-25,0 0 30,0 0 34,0 0-3,0 0-78,71-13 0,-71 35 0,0-5 4,-16-1 7,3-6-11,1-8 0,5-2 30,4 0 1,2-12 76,1-9-33,0 0-54,0 0-6,0 2-14,11 5-2,4 7-14,9 7-68,6 0-80,6 20-59,0 6-92,-14 7-175</inkml:trace>
  <inkml:trace contextRef="#ctx0" brushRef="#br0" timeOffset="2753.5478">3162 8321 625,'0'0'236,"0"0"-85,0 0 17,0 0-68,0 0-40,0 0-54,-43-18-2,22 36-8,3 10-6,8 4 10,6 1-4,4-2 19,4-6-10,8-3 45,0-8 9,-3-3 7,-5-4-42,-2 0-24,-2-2 11,0-1-11,-2 6-8,-20-3-44,-8-4-54,-7-3-122,4 0-155</inkml:trace>
  <inkml:trace contextRef="#ctx0" brushRef="#br0" timeOffset="3045.1015">3989 8203 942,'0'0'140,"0"0"-138,0 0 78,0 0 35,0 0 8,0 0-10,-39-30-41,42 28-33,18-1 4,19 0-43,14 3 0,6 0-71,-8 0-171,-21 0-147</inkml:trace>
  <inkml:trace contextRef="#ctx0" brushRef="#br0" timeOffset="3179.664">3808 8365 1503,'0'0'0,"91"-44"-2,-22 31 2,17 6-76,2 5-280</inkml:trace>
  <inkml:trace contextRef="#ctx0" brushRef="#br0" timeOffset="6254.3567">5054 7900 1361,'0'0'51,"0"0"-49,0 0 24,33-80-3,-33 71 18,0 5 25,0 4-64,-8 0-4,-5 0-4,-5 0-18,-3 0 12,-1 0-20,5 0 31,2 0-17,8 0 24,1-8-6,6-3 18,0-3-10,0-2 17,0-2-19,3 0-5,6 3 36,1 4-31,4 6 6,8 5-12,10 16 5,12 23-12,1 18 7,-14 8 0,-23 7 3,-16 6-3,-35-1 0,-13-4-1,-6-13-2,3-16-4,6-16-40,4-18-5,9-10 48,5-24 1,13-22 3,10-15 11,12 2 6,0 2 37,23 12-24,8 13-7,6 10 34,5 12-54,3 10 8,2 0 1,2 23-12,-7 8 7,-4 8-7,-7 9 0,-7 0 3,-8 0-1,-7-4-3,-4-5 1,-5-5-28,1-6-19,2-6-67,9-5-93,6-9-52,9-8-280</inkml:trace>
  <inkml:trace contextRef="#ctx0" brushRef="#br0" timeOffset="6610.3216">5704 8231 907,'0'0'0,"0"0"-305,0 0 5</inkml:trace>
  <inkml:trace contextRef="#ctx0" brushRef="#br0" timeOffset="7109.4311">5704 8231 1066,'-6'-120'30,"12"104"-14,-3 5 8,0 2 34,-3 4 78,0 2-85,0 1 12,0-2 6,-8 1-30,3 1 7,0 0-6,4 2-12,1 7-3,-3 19-25,-2 13 0,-6 11 2,1-2 1,1-5-6,1-11 3,5-14-53,1-13 1,2-5-43,5-22 81,18-26 9,13-19 10,10-14 2,7-5 1,2 3 43,-6 11 27,-6 16-39,-10 17 4,-15 20-3,-5 16-19,-5 6-3,4 31-18,7 22 0,-1 16-3,-2 15 9,-11 5-6,-5 0 0,0-8 3,-12-12-7,-9-15-30,0-19-52,3-12-45,-1-17-112,-2-9-72,-3-11-116</inkml:trace>
  <inkml:trace contextRef="#ctx0" brushRef="#br0" timeOffset="7252.8765">5674 8203 950,'0'0'124,"0"0"-20,0 0 46,0 0 13,0 0-39,0 0-114,158-55-4,-43 55-6,2 0-13,-10 0-145,-25 0-384</inkml:trace>
  <inkml:trace contextRef="#ctx0" brushRef="#br0" timeOffset="8498.1578">2600 9478 205,'0'0'797,"0"0"-717,0 0 77,0 0-63,0 0 5,0 0-28,-7-40-63,8 62-8,11 10-4,3 8 4,-6-1 22,-6 2-11,3-2-11,-2 1 4,1-3-4,1-5 7,1-6-7,1-6 0,-1-9 7,4-6-1,-1-5-6,6 0 35,7-16 3,1-10 1,3-11-34,-3-7-3,-1 1 26,-8-1-17,-3-3-8,2-3 2,0 0-1,3-1-5,11 1 1,7 8 0,8 8-16,3 12-18,2 19-85,-14 8-112,-23 32-208</inkml:trace>
  <inkml:trace contextRef="#ctx0" brushRef="#br0" timeOffset="9262.9927">2803 9942 1411,'0'0'65,"0"0"-65,0 0-3,0 0 3,-6 95 15,-4-63-15,-1 2 0,-1-5-13,-1-5 10,5-11-67,2-8-57,3-5 44,-1-6 59,1-20 11,3-10 13,0-10 1,14 0 8,6-1 28,3 2 18,-3 4-2,-1 4 10,-3 12-45,-4 7-8,-2 10 33,4 6-43,8 2-2,15 10-4,14 13 6,-4 5-4,-9 5 4,-26 6-33,-12 4-14,-39-1-27,-15-4 2,-4-6 23,5-8-10,15-9 9,13-8 31,16-6 19,9-1 35,0 0 33,0 0 28,3-4-31,11-5-57,2 2-2,3-1-6,-1 3 0,3 4-5,3-1 5,1 2 0,4 0-1,8 0 2,0 0 6,-4 5-7,-5 6 1,-11 6 22,-7 6-20,-10 5-3,0 4 2,-15 1 4,-9-1-4,-3-4-2,-1-1 0,4-3 2,2-5-1,7-2-1,0-6 4,6-2-4,3-2 27,6-5 1,-3-2 4,3 0 36,0 0-32,0 0 21,6 0-19,24 0-34,23-7-4,19-3 0,7 1-111,-6 0-34,-13-2-144,-15-3-327</inkml:trace>
  <inkml:trace contextRef="#ctx0" brushRef="#br0" timeOffset="9584.9659">3880 9789 679,'0'0'227,"0"0"-182,0 0 119,0 0-113,0 0 100,0 0-35,9-4-30,12 1-12,20-2-45,13 0-28,6-1 12,-3 3-13,-16 3-87,-13 0-135,-14 0-127,-9 6-409</inkml:trace>
  <inkml:trace contextRef="#ctx0" brushRef="#br0" timeOffset="9735.7371">3907 9942 357,'0'0'886,"82"-11"-872,-27 2-21,-6 6 7,-5 1-17,-14 2-107,-14 0-355</inkml:trace>
  <inkml:trace contextRef="#ctx0" brushRef="#br0" timeOffset="10453.4004">2784 10109 597,'0'0'155,"0"0"-96,0 0 51,0 0-59,0 0 17,0 0-11,-5 0 23,5 0 59,0 0-37,0 0-28,11 0 16,6 11-56,4 4 19,-1-1-25,-4 1-24,1-1 5,0-2-9,4 3-26,9-5-43,12-6-318</inkml:trace>
  <inkml:trace contextRef="#ctx0" brushRef="#br0" timeOffset="18843.8865">5261 9503 502,'0'0'34,"0"0"-19,0 0-4,0 0 31,0 0 70,0 0-99,0 0-10,0 0-3,3 0-22,-3 0-45,0 0-96,0 0-173</inkml:trace>
  <inkml:trace contextRef="#ctx0" brushRef="#br0" timeOffset="19973.6178">5278 9322 172,'0'0'466,"0"0"-398,0 0-3,0 0-30,0 0 80,0 0-4,4-22-77,-1 21-13,-3 1-1,0-2-5,0 2 29,0 0-39,0 0-3,0 0 18,0 0-14,1 0 6,-1 0-12,0 0 6,0 0 12,0 0-14,0 0-4,0 0 15,0 0-13,0 0 1,0 0-3,0 0 2,0 0-3,0 0 1,0 0-1,-1 0 1,-5 8 0,-2-2 2,1 0-2,2 1 3,-2-1-5,3 0 2,-5 5 0,1 5 0,-3 4 5,3 8-4,3 5-1,1 1 6,4-3 8,0-5-13,0-5-1,0-7 10,12-6-10,14-5 6,19-3 3,10 0-2,14-13-14,-2-1-25,-7 4-67,-5 3-6,-13 3-77,-12 3-113,-11 1-292</inkml:trace>
  <inkml:trace contextRef="#ctx0" brushRef="#br0" timeOffset="20186.316">5612 9469 538,'0'0'386,"0"0"-271,0 0-80,0 0 17,0 0 81,0 0-40,0 0-55,-17-63-37,14 80 10,0 13 14,-1 8-18,-2 6 9,-2 5-5,-4-1-8,-5-3-6,0-4-10,1-6-120,-4-3-46,2-9-138,1-6-130</inkml:trace>
  <inkml:trace contextRef="#ctx0" brushRef="#br0" timeOffset="20513.1293">4860 9939 634,'0'0'116,"0"0"-32,0 0 48,0 0 9,0 0-16,107 0-32,-7 0-32,20-7-28,12-1-1,4 3-26,-6 1 9,-11 4-15,-15 0-28,-26 4-60,-21 9-100,-17-1-150,-19-8-284</inkml:trace>
  <inkml:trace contextRef="#ctx0" brushRef="#br0" timeOffset="22194.1656">5002 10325 360,'0'0'125,"0"0"-28,0 0 14,0 0-13,0 0 2,0 0-31,-24-50-16,24 43-12,0-4-1,0 0-1,10 0 44,20-2-25,10 9-10,9 4 10,2 3-44,-5 25 21,-13 14-16,-15 17-15,-18 9 11,-15 4-15,-27-3 0,-10-10 3,-4-10-3,8-13-23,3-12-12,8-11-31,7-13 17,9 0 9,9-17 40,9-12 3,3-3 12,0-2 26,15 2 2,6 4-9,1 11 33,1 9-44,4 8-6,4 0 11,12 22-24,-3 10-1,1 3-3,-10 2 5,-7-2-6,1-1 1,-7-4-34,0-8-24,4-9-118,1-13-103,2-3-291</inkml:trace>
  <inkml:trace contextRef="#ctx0" brushRef="#br0" timeOffset="22391.6431">5461 10442 941,'0'0'145,"0"0"-118,0 0-10,109 45 60,-75-10 59,-7 4-72,-5 1-19,-14 2-45,-8 0 5,0-4-12,-19-5-11,-7-9-130,-5-11-70,4-13-136,0-5-358</inkml:trace>
  <inkml:trace contextRef="#ctx0" brushRef="#br0" timeOffset="22496.3644">5485 10519 925,'0'0'177,"47"-91"-68,-5 54-78,10 6-21,10 7 11,5 7-21,-3 5-135,-4 2-279</inkml:trace>
  <inkml:trace contextRef="#ctx0" brushRef="#br0" timeOffset="22757.7275">6624 9871 1072,'0'0'126,"0"0"-64,0 0-29,0 0-22,0 0 23,-85 90 31,54-54-64,6-2-1,4-9-48,4-7-94,3-8-91,3-10-226</inkml:trace>
  <inkml:trace contextRef="#ctx0" brushRef="#br0" timeOffset="22913.4193">6405 9930 909,'0'0'141,"0"0"-79,0 0-32,0 0 32,0 0 37,0 0-28,100 34-71,-70-15 10,-5 9-26,-7 1-90,-6 2-153,-6-4-462</inkml:trace>
  <inkml:trace contextRef="#ctx0" brushRef="#br0" timeOffset="24399.8769">6969 9839 618,'0'0'128,"0"0"-94,0 0 13,0 0 3,0 0 65,0 0-41,27-56-26,-16 47-9,6 4 11,0 3 18,3 2 36,7 15-80,2 20 6,-1 9 2,-6 6-12,-11 0 0,-8-2-20,-3-4 0,0-7 4,-12-5-3,-3-10-2,3-6 0,0-10 0,0-3-5,-6-3-1,-4 0 7,-8 0-7,-2-7 7,6 1-4,5-1 2,9 1 2,2 2 0,10 0 0,-2 1 0,2 0 8,0-1-8,0-1-2,0 0-1,0 2 3,0 0-5,0 1 5,0 1 0,2 1-2,-2 0 4,0 0-2,0 0 0,0 0 1,0 0-5,0 0 4,0 0 0,0 0-4,0 0 7,0 0-4,0 0 1,0 0 0,0 0 1,0 0-1,0 0 0,3 0-4,-3 0 9,0 0-5,0 0 0,0 0 2,0 0-3,0 0 1,0 0 0,0 0-1,0 0 3,0 0-2,0 0 0,0 0 1,0 0-3,0 0 2,0 0 0,0 0-2,0 0 3,0 0-1,0 0 0,0 0 1,0 0-7,0 0-10,0 0-8,0 0 19,0 0-20,0 0 21,0 0-3,0 0-4,0 0 7,0 0-18,0 0 22,0 0-14,0 0 15,1 0-1,-1 0 0,0 0 3,0 0-3,0 0 0,0 0 0,0 0-12,0 0 12,0 0-31,0 0-10,0 0-23,4-3 9,1-1-31,-1-2-26,4-1 0,1-3-6,0-1 88,-3 0 23,-2-3 7,-2-2 17,-2 3 4,0 1 25,0 2 27,0 3-18,0 3 19,0 1-13,0 3 8,0 0-16,0 0-29,0 0-21,0 0 19,0 0-19,0 0-3,0 0 0,0 0-5,0 0-7,0 2-77,0 1-86,0-3-67,0 0-158</inkml:trace>
  <inkml:trace contextRef="#ctx0" brushRef="#br0" timeOffset="24908.6703">7055 9876 1074,'0'0'24,"0"0"-17,0 0-6,0 0 12,0 0 75,0 0-43,29 82-42,-28-59 33,-1-5-36,0-1 8,0-7-4,-7-2-3,-5-8 1,6 0-2,0-1 0,0-13 31,6-2-25,0-1 57,0 3 4,15 3-30,6 8 15,3 3-38,10 6-12,-3 17 17,-6 11-16,-12 7-5,-13 4 2,-14 2-12,-29-6-16,-13-10-40,-1-16-14,7-15 26,19-5 31,21-30 25,10-14 71,22-4 13,17-3 9,8 10-47,1 7-24,-6 13 8,-5 16-30,-8 10-31,-7 5-105,-7 16-164,-2 0-241</inkml:trace>
  <inkml:trace contextRef="#ctx0" brushRef="#br0" timeOffset="25545.9792">7488 9615 1191,'0'0'31,"0"0"-19,0 0-17,0 0 26,0 0 88,19 118 22,13-60-62,2-5-13,-7-3-20,-2-8-16,-11-1 16,-8-9-31,-6-4-5,0-8 0,0-3-2,-8-9 1,-4-4-50,-9-4-60,-7-5 57,-3-20-97,1-12-40,6-7-10,12-7-31,9-2 117,3 0 115,6 4 79,18 4 95,7 3-60,11 6-3,9 8-45,7 8-45,5 10-21,-1 10-14,-5 0-93,-14 0-105,-8 14-3,-10 2 142,-6 2 73,-7 2 62,-6 1 84,-3 4 56,-3 8-36,0 6 4,-10 9-44,-7 4-56,4-1-20,4-1-32,9-5 4,0-8-18,3-8 1,17-9 20,3-14-19,7-6-6,1-5 24,1-25-7,-4-7 13,-7-11-21,-9-5-4,-12 0 21,0 2-26,-12 10-1,-15 13 1,-7 15-31,-5 13-15,-6 2-69,-1 20-15,0 4-66,2-1-164,1-6-342</inkml:trace>
  <inkml:trace contextRef="#ctx0" brushRef="#br0" timeOffset="25943.8943">5050 10433 982,'0'0'106,"0"0"-38,0 0-15,0 0 41,154 56 57,-47-23-24,28 0-109,11-6-6,5 1-11,4-6-1,-9 0-63,-7-5-191,-1-4-250</inkml:trace>
  <inkml:trace contextRef="#ctx0" brushRef="#br0" timeOffset="26261.4485">7379 9905 144,'0'0'501,"0"0"-337,0 0-4,0 0 6,112-31-101,9 31 42,20 0-27,4 4-59,-14 11-21,-28 0-4,-21-1-107,-19 0-37,-14-9-294</inkml:trace>
  <inkml:trace contextRef="#ctx0" brushRef="#br0" timeOffset="26625.4706">7932 9090 1005,'0'0'70,"0"0"44,71-86-55,-40 82 19,3 4 10,-8 21-77,-4 20 2,-13 10-13,-9 8 1,0 1 2,-17-4-3,0-10 0,8-13-1,9-10 5,22-10-4,36-8 0,27-5-12,18-2-50,2-21-230,-10-7-437</inkml:trace>
  <inkml:trace contextRef="#ctx0" brushRef="#br0" timeOffset="26957.5886">9130 9912 1239,'0'0'82,"0"0"-26,0 0-23,0 0 35,0 0-2,0 0-49,55 12-17,1 6-21,2-2-178,-12-5-265</inkml:trace>
  <inkml:trace contextRef="#ctx0" brushRef="#br0" timeOffset="27091.9072">9105 10154 1512,'0'0'8,"106"-45"-8,-33 31-4,6 6-13,3 8-52,-9 0-215,-9 12-107</inkml:trace>
  <inkml:trace contextRef="#ctx0" brushRef="#br0" timeOffset="27488.3249">10000 9791 664,'0'0'374,"22"-111"-332,8 67 10,7 10 29,4 13 42,8 11-70,-6 10-53,-5 10 12,-12 16-20,-11 18 8,-15 9 0,-3 10 8,-30 8-7,-10 3 9,1 0-10,11-6 1,15-9-3,13-12 2,3-17 0,17-14 6,7-12 4,3-4 55,2-15 14,-7-16-31,-7-7 29,-14-6-73,-1 2-3,-24 1 6,-12 4-7,-10 6-4,3 3 3,3 3-54,6 3 15,7 7-71,9 6-37,3 5-45,4 4-74,7 0-120</inkml:trace>
  <inkml:trace contextRef="#ctx0" brushRef="#br0" timeOffset="28254.7796">10831 9800 733,'0'0'414,"0"0"-272,0 0-2,0 0-34,0 0-27,0 0-17,19-33-62,-19 51 0,-5 10 6,-6 11-1,2 4-1,1 3-4,4-5 5,4-6-2,0-7-3,0-9 0,0-8-1,0-7 5,3-4-4,0 0 0,1 0 5,1-5 9,-1-9-14,-1 2 0,-1 2 0,-2 5 3,0 3-3,0 2 0,0 0 0,0 0-9,0 0 9,0 0 0,0 0-12,0 0 12,0 0-1,0 9-1,0 5 2,0 0 0,0-1 0,0-2 0,0-5-2,2-3 3,-2-3-1,2 0 0,-2 0 5,1 0 0,-1 0-5,1 2 0,-1 1 0,0 0 2,0-2-2,0 1 0,0-2 2,2 0 6,-2 0-5,3 0-3,0-6 40,5-11-21,6-8-3,5-8-16,2-4 5,2-6-4,-3 0-1,-1-1 0,-1 5-1,2 8 5,3 6-8,7 13-7,6 7-50,3 5 9,-6 3-123,-13 11-135,-16 0-262</inkml:trace>
  <inkml:trace contextRef="#ctx0" brushRef="#br0" timeOffset="28772.5864">10614 9637 1323,'0'0'84,"0"0"-32,0 0-11,0 0 5,0 0 76,48 99-70,-20-50-33,-6-2 9,-3-5-21,-10-4-6,-5 0-1,-2-8 6,-2-4-7,0-6 1,0-3 0,0-3-1,0-6 9,0-4-8,0-2 0,0-2 0,0 0 3,0 0-3,0 0 0,4-6 15,3-11-12,6-5-3,4-7 0,9-4 2,9-4-9,10-2 7,9-2-15,0 2 11,-6 3-25,-10 7-15,-18 1-71,-19 10-191,-1 8-327</inkml:trace>
  <inkml:trace contextRef="#ctx0" brushRef="#br0" timeOffset="29082.3796">11636 10193 1454,'0'0'37,"-106"51"-33,17-13 9,-17 4-13,-5 1 0,4-4 26,9-1-26,20-10-45,26-13-47,34-13-129,18-2-90,31-28-273</inkml:trace>
  <inkml:trace contextRef="#ctx0" brushRef="#br0" timeOffset="29224.6247">11380 10215 1188,'0'0'156,"0"0"-115,0 0 24,0 0-64,0 0 35,-74 77-5,24-36-22,0 2 2,0-2-11,-7-1-75,-1-5-176,0-5-574</inkml:trace>
  <inkml:trace contextRef="#ctx0" brushRef="#br0" timeOffset="29848.0408">11696 10366 1170,'0'0'201,"-93"59"-91,25-17 22,-13 6-63,-13 2-4,-13 3-65,-11 3-4,-9 0-4,-6-3-197,8-7-261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53:58.3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2610 4109 1444,'0'0'28,"0"0"-28,0 0 0,20 86 31,-4-43 19,-4 1-3,-1 2-11,-4-1-28,-4-4 4,-3-5-12,0-5 0,0-6-13,0-7-110,0-11-166,0-7-357</inkml:trace>
  <inkml:trace contextRef="#ctx0" brushRef="#br0" timeOffset="46793.5927">20899 2506 230,'0'0'1265,"0"0"-1190,0 0-75,0 0-6,0 0 6,0 0 9,0 0 18,1 114-12,-31-54-10,-8-2 16,-8-7-20,1-7 11,5-8-6,10-11-4,15-10 5,10-7-7,4-8 0,1 0 2,0 0 0,0 0 2,0 0 3,0 0-6,0 0 16,0 0-17,0 0 0,0 0 1,0 0 2,0 0-5,0 0 2,-2 0 0,1 0-8,-5 0 8,1 0-5,-4 0 3,-10 0-2,-12 0 4,-11 0 4,-10-5 0,-3 1-1,5 1-3,4 3 0,10 0-1,11 0 3,11 0-4,10 0 0,4 0 2,0 0-8,0 6 8,16 14-5,13 14 5,7 10 5,7 3 6,0 3-10,-3-5-1,-1-4 7,-9-6-7,-12-7 0,-11-8-6,-7-3 4,0-7-1,-16-5-12,-12-5 15,-10 0-5,-9 0 5,-9-11 0,1 0-7,0 0 10,3 5-3,8 1 0,13 5 1,16 0-10,12 0 9,3 6-7,25 14 7,14 7 9,7 2 9,-5 3-9,-11-3-5,-20 4 7,-10 8-11,-19 6 0,-35 13 1,-16 10 3,-11 7-4,8-6 0,9-6 0,13-15-1,10-11 6,6-6-5,5-5 26,8-6-19,1-7-4,14-8-3,5-7-19,2 0-5,27-12-77,24-15-177,14-7-504</inkml:trace>
  <inkml:trace contextRef="#ctx0" brushRef="#br0" timeOffset="48211.7792">20968 2496 611,'0'0'27,"0"0"-2,0 0 50,0 0 61,0 0-28,0 0-43,-41-34-1,41 34 14,0 2-13,12 20-6,15 19 43,16 19 0,20 11-24,10 9-26,6 4-26,5-1 11,-5-8-26,-2-2-5,-5-9 4,-10-10-8,-7-9-2,-11-13 0,-11-8 0,-8-10-5,-12-8 5,-5-4 0,-7-2 1,-1 0 3,0 0-8,0 0 0,0 0 4,0 0-8,0 0 5,-1 0 1,-4 0-2,-6 0 5,-6 0-1,-14 0 0,-11 0 1,-3 7-2,-1 1 1,13-1 0,15-2-6,11-5 6,7 0 0,0 0-1,3 0 1,12 0-1,16 0 1,20-4 0,17-9-1,11-6 4,1-3-3,-6 1 0,-8 1 0,-11 3 3,-12 5-3,-13 7 0,-12 2-1,-12 3 5,-6 0-8,0 3-1,0 11 0,-14 5-3,-8 2 8,-9 5 0,-9 3 2,-7 2-1,-3 5 2,-3-2-3,10-2 1,9-6 3,13-4-4,12-9-1,4-4-2,5-7 4,0-2-2,0 0 1,0 0 0,0 0 7,8 0-3,13 0-3,15 0 9,22-7-8,12-8-2,7-2 0,-8 3 0,-17 4 4,-19 5-4,-18 5 0,-10 0-1,-5 8-11,0 13 7,-8 4 1,-12 4 4,-5 0 1,-9 0 0,1 1-1,-3 0 4,2-1-3,7-3-1,9-6 0,11-6 0,7-6-3,0-3 3,0-1 0,13 0 2,7-2 25,7 0-11,-2-2-6,-1 0-7,-4 0 12,-5 1-15,3 4 0,0 2 0,3-1 1,1 3-4,-2-1 3,1 1 0,-5-3-2,-2 5 2,-1-1 0,2 4-2,2 4 5,3-1-5,3 5 2,0-1 0,-1-1 8,1 0-4,0-2-4,-1 0 6,6 6-5,5 5 6,3-1-7,-3 2 0,-3 0 6,-11-4-6,-7-5-8,-6-6 8,-5-5-8,-1-3-2,0-3-58,-3-4-132,-16 0-365</inkml:trace>
  <inkml:trace contextRef="#ctx0" brushRef="#br0" timeOffset="49719.6784">19944 3749 174,'0'0'278,"0"0"-255,0 0 65,0 0 16,0 0 56,0 0-48,14 17-25,-14-16 19,0 3 4,4-1-20,-1 3-10,3 5-44,0 3-10,-2 6-3,-1 7-10,-3 10 1,0 5-13,-14 8-1,-16 0 10,-6 1-10,-4-3 0,2-8 2,7-8-1,9-10 0,5-8-1,10-5 0,4-6 0,3-3 1,-2 0-1,2 0 2,0 0 0,-1 0 3,1 0-5,0 0 0,0 0-1,0 0 5,0 0-4,0 0 15,0 2 1,0 1 8,0 6-16,6 2-3,4 6 36,4 4-26,2 4 3,11 5-5,10 9 6,22 7-1,24 7-1,21 0-2,10-5 11,-8-7-24,-26-7 9,-26-6-6,-23-6-4,-11-3-2,-8-7 1,-8-3 0,0-4-4,-4-4 6,0 1-2,0-2 0,0 0 2,0 0-4,2 0 0,-2 0 2,0 0-1,1 0 4,-1 0-3,3-3 0,3-11 1,7-11-2,7-6-7,9-5 1,2 2-1,-1 3 4,-4 4 3,-3 5 1,-7 6 0,-1 4 0,-7 6 0,-4 3 0,-2 3 2,-2 0-2,0 3-5,0 24-11,-6 16 13,-12 21 0,-2 6 3,-5 3 0,2-3 12,7-10-12,4-9 0,9-12 0,3-11 2,0-13-6,0-7 4,5-8 0,7 0 7,7-15-4,13-16-1,9-10-2,6-1 0,-1 2-5,-4 8 5,-8 10 0,-10 12 5,-12 10-4,-4 0-2,-5 26-5,-3 10 6,0 9-1,-4-1 1,-12 3 0,2-2-1,1-2 1,7-2-1,6-7 1,0-1 0,0-6 0,13-2 0,11-2 0,8-3 10,10-1-9,14-4 19,12-1 1,12 1-3,9 1-2,5 3-8,0 1-7,-14 2 9,-12-2-4,-21-1-7,-12-4 1,-12-2-10,-7-5-10,0 1-47,-1-6-37,-3-3-114,0-3-236</inkml:trace>
  <inkml:trace contextRef="#ctx0" brushRef="#br0" timeOffset="50718.6186">22628 4275 961,'0'0'80,"0"0"12,0 0 41,0 0-25,0 0-79,0 0-25,-32 30 28,5 12 28,-1 6-4,0 5 7,-1-1-47,0-4-4,-1-3 4,2-7-16,5-6 10,5-4-10,7-6 0,3-6 6,3-6-5,4-6 1,-1-4-2,2 0 1,0 0 8,0 0-6,0 0-3,0 0 20,0 0-6,0 0-6,0 0-4,-3 0-3,-3-2 5,-11-9-6,-10-3-3,-9 0-4,-9 0 6,-4 8-6,1 3 5,6 3 2,9 0-3,11 0 3,13 3-7,9 3 4,0 6-1,6 6 4,19 7 14,10 7-1,2-1 15,0 1-21,-7-5-2,-10-1 2,-7-4-7,-11-2 0,-2-2-1,-2 1-4,-23-1-3,-10 2 3,-9-2-3,-1 1 5,2-3-8,10 1 5,9-3 5,10 1 1,7-1-3,4 3 9,3 0 0,0 3 23,0-1-7,0 3-8,1 0 4,5 4-7,1 6 7,2 3-16,-4 7-2,-5 6 7,-5 5-5,-21 1-2,-13 2 2,-1-6 1,3-7 2,7-10-5,8-11 0,11-11-1,5-5 1,6-6-4,0 0-34,0-2-37,11-18-121,4-7-469</inkml:trace>
  <inkml:trace contextRef="#ctx0" brushRef="#br0" timeOffset="51511.5516">19802 4384 536,'0'0'95,"0"0"-78,0 0 95,0 0 63,0 0-57,0 0-31,5-35-14,-5 33 10,0 2-1,0 0-27,0 0-17,-6 0-9,-18 0-21,-16 0 14,-30 0 26,-18 2-20,-26 5 2,-17 3-11,-12 2-2,-9 4 19,4 1-27,7 0-3,17-6-3,24-4-3,25-5-1,29-2 1,25-2-36,21-16-21,22-3-131,46-3-116,24 0-164</inkml:trace>
  <inkml:trace contextRef="#ctx0" brushRef="#br0" timeOffset="52689.3711">19123 4395 1040,'0'0'47,"0"0"-22,0 0 56,0 0 56,0 0-73,0 0-61,-13-18-3,0 24-6,-11 5 2,-9 0 4,-5-4-1,5-5-6,9-2-35,15-5 40,9-15 4,15-5 3,30-1 31,14 1-13,14 5 12,-3 11 11,-10 7-15,-17 2 30,-16 3-49,-18 18-5,-9 8-3,-12 6-4,-28 3-4,-21 2-38,-18-7-6,-6-5 23,6-13-29,19-10 22,24-5 32,25-4 3,11-18 77,32-6 13,26-4-56,21 0 14,15 4-38,0 5-9,-13 5 3,-19 12-7,-21 6-22,-18 0-119,-19 6-173,-4-1-257</inkml:trace>
  <inkml:trace contextRef="#ctx0" brushRef="#br0" timeOffset="54292.7891">20878 2644 670,'0'0'192,"0"0"-153,0 0 10,0 0 30,0 0 20,0 0-40,27-21-40,-27 18 18,0 0 60,0-5-28,-3 1-22,1-5-13,-1-2-1,2-3 4,-3-10-26,0-4-8,-4-6 7,-5-8-4,-3-8-6,-3-3 9,-7-3-5,1 4 4,0 4 2,0 8-5,9 8 2,2 5 0,4 7-7,4 2 8,2 8-7,2 4 9,1 5-10,-2 3 3,-1 1-9,4 0 6,-6 0 0,-6 0-2,-11 4 4,-9 9 0,-9 4-2,-17 3 0,-22 6 25,-32 4-24,-29 3 9,-30-4-7,-22 3-1,-12-1-4,-12-2 2,-4 0 0,3-3-2,13-6 2,16-4-12,29-6 3,25-7 9,21-3-1,17 0 1,7 0 0,2-3 1,-3-4 0,-1 2-1,-1 5 0,7 0 3,9 2-8,15 8 5,18 0 0,14-2 0,9-1 0,9 0 0,-1 2 3,-1 2 0,-2 5-3,-4 5 0,-2 7 0,-1 12-1,5 17 7,8 24-6,10 28 9,13 33-8,22 26 4,5 19-5,-1 15 0,-11 2 3,-7-1-2,-5-7-1,0-17 0,3-17 4,-1-22-7,3-21 3,-1-24 0,-1-17 0,-2-16 0,-5-15 0,-3-13-3,-3-13 7,-6-11-10,0-6 6,0-4 0,0 0 7,0 0-3,0 0-4,0 0 3,-10 0-2,-5-2-2,1-5-2,1 3 3,9 2-4,0 0 6,4 2-2,0 0 2,0-1-2,10-7 3,37-5 1,37-11-3,42-7 17,22-8-14,-4 8 8,-24 0 12,-36 13-16,-34 9 10,-28 4-18,-17 3-1,-5 2-6,-15 0-15,-26 9 6,-22 11 12,-25 5 1,-5 0 0,-11-2-7,-5 0 10,-15-1-5,-18 2 5,-9 3-3,4 0 0,10 1 6,18-3-3,13 4 0,10 0 0,16 1 16,17-5-15,21-7 9,23-7-10,15-6 2,4-5 1,0 0-3,4 0-12,20 0 11,19-9-30,14-8-51,16 0-86,8 1-88,4 2-81,4-1-529</inkml:trace>
  <inkml:trace contextRef="#ctx0" brushRef="#br0" timeOffset="54559.9733">17589 5188 936,'0'0'295,"0"0"-210,0 0 3,119-33-34,-50 14 43,-2-1-75,-12 6-22,-17 7 0,-21 2-51,-15 5-37,-2 0-145,-21 8-50,-9 6-35,1 0-25</inkml:trace>
  <inkml:trace contextRef="#ctx0" brushRef="#br0" timeOffset="55788.1567">17795 5173 150,'0'0'660,"0"0"-446,0 0-74,0 0-49,0 0 26,0 0-37,1 70 22,10-29-50,1 7-29,9 7 24,5 6-25,10 7-1,7 5 2,2-2-17,-2-4 24,-2-5-30,-8-4 2,-5-2-2,-3-10 1,-7-5-2,-1-11-6,-7-9 7,0-3-5,-5-5 4,1-6-11,-2 1 9,4-2-17,5 0 20,5 4-3,14-3 3,6 4 2,-1-5-2,-1-1 0,-1-2 14,4-3-11,16 0 11,25 0 0,32 0-11,40-9 32,38-3-31,33-7-3,25-5 13,4-5-13,-1-3-1,-14-3 4,-21 4 2,-20 5-12,-20 5-4,-23 4 10,-27 6-4,-25 3 8,-24 0-5,-18-1 1,-12 1 0,-14-2-2,-15 1 1,-5 4-2,-10 3-4,-3-1-9,0 1 2,0 2 9,0 0-3,0-2 4,0 2-4,0 0 8,0 0-1,0 0 5,0 0-4,0 0 0,0 0 1,0 0-8,0 0 7,0 0 0,0 0-12,0 0 16,0 0-4,0 0 0,2-4 3,12-2 22,12-2-25,17-1 7,11 2-11,4 3 6,-4 4-2,-11 0 2,-12 0 4,-12 1-5,-12 4-1,-3-3 0,-4-2-5,0 0 3,0 0-4,0 0 4,0 0 2,0 0-6,0 0 6,0 0 0,0 0 2,0 0 0,0 0-2,0 0 0,0 0 6,0 0-3,0 0-3,0-2 0,0 0 0,0 1 3,0 1-3,0-2 0,0-2 2,0 2 5,0-2-7,0-1 0,0 1 14,0 0-13,0 0 4,0 0-5,0 1 5,0 1-5,0 2 0,0 0 0,0 0-8,0 0 9,0 0-2,0 0 0,3 0 1,0 0-6,2 0 6,1 0 0,-3 0 1,-2 0 2,-1 0-3,0 0 0,0-1 1,0-7-6,-6-3 5,0-5-6,3-1 2,3 2-3,0 1 6,0 4-3,0 5 4,0 2-7,0 1 7,0 2 0,0 0-7,0 0 5,0 0-1,-3 0 3,2 0 0,-1 0-2,2 0 2,0 0 0,0 0-7,0 0 5,0 0-62,0 0-130,0 0-191,-8-5-466</inkml:trace>
  <inkml:trace contextRef="#ctx0" brushRef="#br0" timeOffset="56670.985">19774 4400 539,'0'0'62,"0"0"-26,0 0 24,0 0 1,0 0 1,0 0-18,-63-41 0,60 38 28,3 2 19,0-1 29,0 1-4,13-2-29,19 1-43,25 0-7,21-1-19,20 3 12,15-3-25,1-3 4,-4 1-3,-10-1-6,-18 0 0,-21 3-1,-19 1-6,-17 2 4,-7 0-30,-3 0-10,4 0 4,5 0-24,3 0-1,-3 0 25,-6 0-2,-9 0 26,-9 0 0,0 0-16,0-2-28,0-5-50,0 1-162,10-2-84</inkml:trace>
  <inkml:trace contextRef="#ctx0" brushRef="#br0" timeOffset="67755.1272">20623 4277 637,'0'0'93,"0"0"-74,0 0 16,0 0 64,94 0-8,-67 0-58,-2 0-9,-4 0 16,0 0-7,-5 0 21,-4 0-34,0 0-1,4 0 6,4 2-9,4-1 11,3 1-12,-4-2-7,-3 0 5,-9 0-11,-6 0 2,-3 0 1,-2 0-4,0 0 9,0 0-6,0 0-1,0 0 15,0 0-16,0 0 6,0 0 6,1 0 5,1 0 2,5-7-21,-1-5 0,1-2 3,1-3-2,1-3-1,0-1 1,-3-3 2,0 0 15,0 5-12,1 1-2,-1 3 18,0 2-18,1 2 2,1 3 7,-3 4-11,-2 3 20,-3 1-22,5 3-2,12 24 2,4 10-4,4 12 4,-2-3 2,-7-5-2,-3-2 4,-2-10-4,-2-4 0,0-9-7,-3-8 6,1-7-7,2-1 4,6-2 4,3-18-1,0-8 1,0-5 0,-3 1 3,-4 1-2,-1 4 3,-1 5 1,-3 10-1,-1 4 6,-3 8-10,-2 0 0,1 0-5,1 0-2,3 10-6,3 8 13,3 3 0,-4-3-4,1-2 4,-4-2 0,-2-5-6,1-4 6,-2-4-15,1-1-11,2 0 1,3 0 23,6-10-12,7-11-18,1-4 29,0 0-3,-3 2 6,-4 6 2,-1 4-1,0 7 27,7 3-28,0 3 0,5 0 4,0 5 0,-4 4-4,-9-2 0,-5-1 1,-3-2-4,-4-1 3,0 0 0,3-2-5,1 0 10,9 2-5,9 1 3,7 1-2,7 3 12,1-3-13,3 1 0,-1-1 17,3-2-13,5-3 4,8 0-5,10 0 1,8 0-2,7 0-2,2 0 0,-1 0-4,4 0-73,-7-3-348</inkml:trace>
  <inkml:trace contextRef="#ctx0" brushRef="#br0" timeOffset="69241.2971">21991 4884 180,'75'-92'0</inkml:trace>
  <inkml:trace contextRef="#ctx0" brushRef="#br0" timeOffset="186083.5993">15022 9420 794,'0'0'6,"0"0"-6,0 0-230,0 0-57,0 0 262,124 106-16</inkml:trace>
  <inkml:trace contextRef="#ctx0" brushRef="#br0" timeOffset="186383.8349">15889 10442 167,'0'0'1100,"0"0"-1100,0 0-85,0 0-145,0 0 219,0 0 11,0-22 52,0 22-52,0 0-67,0 8 1,0-6 18,0 0-28,0-2-37,0 0-54,1-7-139</inkml:trace>
  <inkml:trace contextRef="#ctx0" brushRef="#br0" timeOffset="187275.5407">14944 8415 95,'0'0'0,"0"0"-95</inkml:trace>
  <inkml:trace contextRef="#ctx0" brushRef="#br0" timeOffset="188653.482">10558 6688 658,'0'0'78,"0"0"-47,0 0 3,84-39 57,-34 25 31,11 0-27,14 0-50,2 4-17,-5-2 33,-11 2-41,-9 3 12,-10 0-10,-11 4-11,-10 1 0,-11 0-11,-8 2 0,-2 0-13,-6 0 6,-27 9 7,-19 6 0,-15 4 8,-8-1-18,1 1 3,11-3 7,11-3-9,15-3 12,12-4-3,15-3 0,7-3 1,3 0 25,0 0 11,0 0-12,0 0 22,2 0-47,8 0 11,8 0-8,6 0 2,10 0-2,8-3-3,9 0-13,7 3-29,7 0-162,3-3-145,-4-8-451</inkml:trace>
  <inkml:trace contextRef="#ctx0" brushRef="#br0" timeOffset="205342.3677">14855 6986 231,'0'0'447,"0"0"-404,0 0 9,0 0-8,0 0 8,0 0-40,0 0-11,-6-2 10,6 2-7,0 8 1,-2-3 12,1 1-5,-3-1 19,4-2-13,-2 1 8,2-1 13,-3 3-22,2-2 7,-2 1-4,0-1-5,1-1 20,-1 2-26,1-2 2,2 0 29,0-3-27,0 2 10,0-1-1,0-1-8,0 3 18,-1 4-25,-1 0 0,-1 3 24,2-1-30,-2 4 14,2-1-5,1 0-8,0 2 22,0 2-24,0 1 1,0 2 25,0 6-16,0 0 9,-5 3-3,1 0-11,-1-2 20,1 3-25,-2 0 0,6 5 23,0-1-22,-2 3 10,1-1-1,-3 2-7,-3-3 33,-2-3-36,0-3 0,-1-2 11,2-3-6,4-1-5,1-2 0,0-1 5,3-2 0,0 0-5,0-1 0,0 2 3,0-4 1,0-4-4,0 0 0,0-6 2,0-1 4,0-1-6,0-2 0,0 0 4,0 0-1,0 0-3,0 2 0,0-2 3,0 1-4,0-1 1,0 2 0,0-2-2,0 0 6,0 1-4,0 0 0,0 1 1,0 0-3,0 0 2,0-1 0,0 0 0,0 1 2,0-2-2,0 1 0,0-1 0,0 0 0,0 0 0,0 0 0,0 0 1,0 0 3,0 0-4,0 0 0,0 0 1,0 0-2,-3 2 1,-3 0 0,0 1 0,-1 0 4,-2 0-4,-1 1 0,5-3 1,-3 2-2,1 0 1,-3-1 0,1 1-3,-12 0 4,-2 0-1,-11 3 0,0-1 2,1-1-5,6 1 3,8-3 0,7 1-4,6-3 8,1 0-4,4 0 0,-1 0 4,1 0-7,-2 2 3,1-1 0,2-1-10,0 0 10,0 1 0,0 1-4,2 2 4,20 1 7,8 2-6,10 2 8,1 1 11,-1-1-20,0 3 9,-2 2-9,6 3 4,5 1 3,0-1-7,-2 0 0,-7-8 4,-9 4 0,-10-6-5,-6 1 1,-6-4 0,-6-1-2,-3-1 2,0 1-3,0 4-1,-17 0 8,-11 5 0,-10 0-4,-9 2 1,-3 1-4,0 0 3,1-3-4,7-1-1,2-3-1,4 0 6,2-1-1,1-2 1,2 0-5,7-2 5,9-2 0,8-1-3,5 0 5,2 0-3,0 0 1,3 0 0,18 3-2,15 1 6,13 0-4,6 0 12,-1 2-12,-7 0 6,-4 1-6,-6 1 3,-2 0 3,3 1-6,-2 1 0,-2 1 2,-2-1 1,-9 0-1,-7-1-2,-6-2 1,-7-4-7,-2-1 6,-1-1-2,0 1-1,0 2 1,-14 1 2,-9 1 0,-1 0 1,0 2-4,4-2 3,7 2-8,3 1 7,1 2-4,-2 1 4,-1 2-1,-2 3 2,-3 1-4,-4 1 4,-1-1-1,1 0-3,0-3 8,3 1-6,4-1 2,4-4 0,3-1-5,3-3 5,2-5 0,2 1-3,0-3 7,0 0-5,0 0 1,0 0 0,0 0 3,0 0-3,0 0 0,0 0 5,0 0-5,0 0 7,0 0-7,0 0 0,0 0 11,0 0-9,0 0-2,0 0 1,0 0 3,0 0-7,0 0 3,0 8 0,0 2-4,12 11 9,1 5-5,5 6 7,-3 8-4,0 3 12,-6 6-15,-3-2 1,-3 1 11,-3-6-12,0-7 0,0-7 2,0-7 1,1-8-5,0-6 2,-1-5 0,3-2 4,-3 0-1,0 0-3,0 0 5,0 0-5,0 0 7,0 0-7,0 0 0,0 0-1,0 0 2,0 0-1,0 0 0,0 0 2,0 0-2,0 0 0,0 0 0,0 0-2,0 0 4,0 0-2,1 0 0,2 0 4,-2-2-7,-1 1 3,2-1 0,-2 2-2,0 0 2,0 0 0,3-1 0,0 1 0,1-2-3,6 1 3,5 1 0,4 0-5,4 0 6,6 0-1,5 6 0,7 6 3,9 8-1,10 5-2,9 5 0,5 3 8,-2-4-8,-8-2-2,-12-4 0,-6-3 4,-7 2-2,-6-1 0,-2-1 0,-6-3-1,-3-3 5,-7-4-4,-5-6 0,-2-1 1,-3-3 2,-2 0-3,1 0 0,1 0 4,0 0-1,2 0-3,-4 0 0,-2 0 2,1 0-6,-2 0 4,0 0 0,0 0-1,0 0 4,0 0-3,0 0 0,0-2 2,0-1 5,3-1-7,0 1 0,1-4-1,3 2 2,6-2-1,0-3 0,6-2 0,10-3-3,5-4 3,6-3 0,6 0-2,-1-3 4,0 0-2,-7 3 0,-4 1 2,-6 3-3,-7 4 1,-8 4 0,-3 5-2,-6 3 4,-4 2-2,0 0 0,0 0-4,0 10 1,0 21-11,-6 9 14,-5 9 3,-4 2-1,-3 0-2,2-5 0,2-3 1,4-2-1,2-7 0,3-7 0,3-7-2,1-6 4,1-6-2,0-4 0,0-4 1,0 0 4,1 0-5,17-10 0,9-12 7,9-7-6,1 0-1,-4-2 0,-3 3 3,-6 5-5,-3 4 2,-3 5 0,-2 4-2,-4 5 4,-2 1-2,-1 3 0,-4 1 4,-1 0-13,1 0 9,-2 10 0,0 14-12,-3 15 15,0 6-3,-2 6 1,-8 1 5,-1-4-4,1-2-2,4-3 0,0-7-2,6-7 5,0-7-4,0-8 1,0-5 0,0-7 3,0 0-3,0-2 0,0 0 7,3 0-3,6 0-3,7-7-1,6-3 2,6-2 0,5 0-2,3 2 0,0 2 0,0 1 1,2 7-2,0 0 1,1 0 0,6 7 4,7 6-4,5 6 0,-1 0 9,-1 1-5,-4 5-4,-2-2 0,-2 4 6,-4-7 4,-4 0-10,-5-1 0,-1-4 2,-5-2 3,-2-2-5,-9-5 0,-3 0 1,-2 0 0,-5-1-1,4 0 0,2 2 0,1 0 2,5 0-2,-1 0 0,6 2 2,1-3 4,2 4-6,0-1 0,-3 4 2,3-1 2,1-1-4,1 1 0,1 1 4,5 6 6,1 1-10,1 2 0,-1 2 1,-7 2 0,-2-3-1,-7-3 0,-1-2 0,0-4-3,1 1 3,2-3 0,4 1 3,-3-4-1,-1 0-2,-2-2 0,-1 1 1,0 1-1,1 1 0,0 0 0,-1-1-4,4-1 9,-2 2-5,-1-3 0,-2 0 1,0 0-2,-4 0 1,2 1 0,-1 1-2,-3-3 3,1 3-1,-1-1 0,0 1 2,-3-2-3,-1-3 1,-1 1 0,0-2-1,2 4 4,2-3-3,4 2 0,-2-3 2,3 4-2,-5-5 0,-2 2 0,3-2 0,-2 0 2,2 0-2,2 0 0,2 1 2,2 3-7,6 5 5,1-2-17,-3 4-8,-5-1-23,-8-3-6,-7-2-38,-2-2-90,0-5-93,-14-21-299</inkml:trace>
  <inkml:trace contextRef="#ctx0" brushRef="#br0" timeOffset="205860.9246">14820 9350 43,'0'0'0</inkml:trace>
  <inkml:trace contextRef="#ctx0" brushRef="#br0" timeOffset="207734.5229">14820 9350 10,'0'0'53,"0"0"-5,22-28 16,-18 23-3,-1-1 4,0 2 36,-3-1-18,1 0 12,1 1-4,-1 4-24,1-3 15,-2 1-11,3-1-20,-2 0 37,1-1-27,-1 0 2,1-1-20,-1 0-25,1 1 2,-2-5-20,0 1 6,0 0 3,0-4-9,0 0 0,0 2 14,0-1-14,0 6 10,0 2 12,0 2-3,0 1 21,-2 0-40,-2-2 9,-4 2 6,-5 0-11,-2 0 16,0 0 0,3 0-10,-1 5 28,-1 12-37,-2 10 2,-6 9 9,-4 10-2,-6 0 13,-1-2-5,-6 3-17,-1 0 21,-2-4-18,-3 1-4,0-8 6,-1-7-3,3-4 0,2-7-3,9-6 0,6-3 4,9-5 0,6-2-4,3 0 3,3-1 0,5-1-2,0 0-1,0 0 0,0 2-1,0-2 1,0 0 0,0 0 0,0 0 3,-2 0-1,2 0-2,-3 0 0,-1 0 8,-2 0-7,-5 0-1,-2 0 2,-4 0 0,-2-2-2,-6-3 0,-5-2 0,-8-3 1,-9-2-1,-4-2 0,-4-1-1,3-1 4,7 0-7,5 2 4,7 5 0,5 1-3,6 5 4,5 1-1,4 2 0,7 0 1,1 0-2,5 19-2,0 11 3,5 10 7,15 7-6,6 1 8,3 1-2,-3-2-3,-5-8 9,-5-4-13,-8-7 0,-5-6 4,-2-5-1,-1-7-3,0-5 0,0-3 3,-6-2 1,-16 0-4,-11 0 0,-12-12 3,-12-5-3,-5 1-3,1-1 1,2 3 0,7 3-3,4 0 1,5 5 4,5 3-8,6 3 9,4 0-1,3 0 0,2 0 2,4 3-8,5 7 6,8 9 0,6 7-10,2 6 12,17 6-2,3 2 1,0-2 4,-8-6-5,-6-1 0,-5-9 0,-3-5 2,0-5 0,0-5-2,-11-5 2,-11-2-1,-9 0 6,-11 0-7,-7 0 0,-2 0 1,-3 0 4,-3 3-5,-7 6 0,-7 3 0,2 6-3,5-1 3,9 1 0,6 0-8,5 0 8,-2 2 0,1 2-1,0 2 4,-1 1-6,4-1 3,0 4 0,-2-3-1,1-1 2,-2 1-1,1-6 0,1-1 2,5-4 0,6-3-2,6-2 0,6-4 4,4-2-3,-3 2-1,1-3 0,-3 2 3,-2 2 0,1-1-3,-1 2 0,-2 1-2,0 2 5,-2-1-3,2 1 0,-1-3 4,7 1-2,2 0-2,2-2 0,0 2-2,-1-1 7,-8 0-5,-4 1 0,-2-2 2,0-1-4,7 1 2,7-3 0,8 0-4,2-3 10,6 0-6,-2 2 0,-1 1 0,-3-1 8,0 0-8,-2 1 0,0 2-2,0-1 6,0-3-4,2 2 0,1-1 2,4 0-5,-1 0 3,2-2 0,-1 3 4,-2-3-4,-2 4 0,-2-1 0,-2 1 5,0-1 2,1 0-7,1 1 0,3-3 0,2 1 0,2-2 0,0 0-1,0 0-17,0 0 5,0 0-37,0 0-20,0 0 32,0 0-19,0 0-3,0 1 3,0-1 25,0 0 27,0 0 2,0 0 3,0 0 12,0 0 4,0 0 27,0 0-4,-3 0-22,-6 0 8,-6 0-25,-4 0 0,-4 1 22,1 1-19,1-2 17,9 0-2,6 0-11,6 0 11,0 0-18,28 0-66,12-7-310</inkml:trace>
  <inkml:trace contextRef="#ctx0" brushRef="#br0" timeOffset="209797.5606">12700 8576 951,'0'0'61,"0"0"8,0 0-7,90-2-9,-31-1 65,11-1-58,12-6-30,0 1-4,-5 1-26,-15 2 0,-15 3 0,-17 3 0,-12 0-71,-6 0-99,-8 14-90,-4 2-52,-3 0-239</inkml:trace>
  <inkml:trace contextRef="#ctx0" brushRef="#br0" timeOffset="210073.5939">12583 8804 813,'0'0'66,"0"0"-4,0 0 39,0 0 14,0 0 94,110-3-125,-36-9-40,12-2 24,7-3-42,-1 2 9,-8-1-13,-14 4-17,-12 4 4,-16 0-9,-5 2-12,-7 3-15,2 3-110,7-4-98,3 0-210</inkml:trace>
  <inkml:trace contextRef="#ctx0" brushRef="#br0" timeOffset="210457.2237">16773 8545 188,'0'0'0,"0"0"-159</inkml:trace>
  <inkml:trace contextRef="#ctx0" brushRef="#br0" timeOffset="210711.8503">16343 8712 435,'0'0'103,"0"0"2,0 0 39,0 0 36,0 0-3,0 0-38,29 4-20,41-13-25,23-5-36,14 0-15,-1 1-8,-2 1-20,-7 1 10,-9 3-25,-10 0 0,-19 3 1,-17 1-1,-21 1-6,-11 3-43,-10 0-44,0 0-25,-13 0-144,-17 9-72,-13 6-61</inkml:trace>
  <inkml:trace contextRef="#ctx0" brushRef="#br0" timeOffset="210997.0718">16435 8857 675,'0'0'78,"0"0"68,0 0-54,0 0 43,0 0-29,0 0-29,65 0 33,-8-2-42,19-7-5,19-2 6,13-3-43,10-2 5,-2 0-5,-9 1-17,-10 1 13,-24 2-22,-21 3 0,-20 3 0,-19 5 0,-10 1-20,-3 0-59,0 3-130,0 10-175,0 0-142</inkml:trace>
  <inkml:trace contextRef="#ctx0" brushRef="#br0" timeOffset="218129.7306">11082 6618 961,'0'0'124,"0"0"-122,0 0 59,0 0-37,0 0 59,0 0 13,0 0-51,8-1-9,-8 1-21,0 0-3,0 0 34,0 0-26,0 0 25,0 0-4,0 0-15,0 0 11,0 0-23,0 0-9,0 0 22,0 0-24,0 0-3,0 0 1,0 0 5,0 0-8,0 0 2,6 0 0,12 0-1,12 0 5,15 0-4,8 0 4,5-3-3,3-4 11,-1 2-12,-7 1 0,-6-2 9,-14 2-9,-14 1 0,-13 2 0,-6 1 2,-24 0-8,-34 0 5,-36 8 1,-28 9-6,-18 5 6,1 0-14,9 1 5,18-5 9,24-2-8,28-5 8,30-7 0,17-2 5,13-2 0,0 0 16,6-2 4,20-10-12,14-2 9,17-3-22,12 2 0,7 1 0,9 2 0,4 5 0,6 1-35,7 4-80,11 2-123,2 0-376</inkml:trace>
  <inkml:trace contextRef="#ctx0" brushRef="#br0" timeOffset="219283.5399">15228 7981 786,'0'0'116,"0"0"16,0 0 3,0 0 16,0 0-52,0 0-24,1-44-65,5 44-8,3 19 6,3 11-3,0 6 2,-2 3-2,0 4 0,-3 4 9,3-4-14,2-2 0,0-4 2,3-6-1,-3-5-1,0-6 0,-5-11 1,-3-6-3,-1-3 3,0 0-1,1-22 18,5-9-14,-6-10-1,1-8-3,-4-6 0,0-1 5,0 10-5,0 5 0,0 13 13,0 10-4,0 8 15,0 7 8,0 3-14,0 0 3,0 16-21,0 18 0,12 11 10,2 6 2,-2 2 7,-1-2-8,0-2-9,0-6 24,0-1-26,0-9 0,-4-6 7,-2-10-5,0-7-2,-5-6 0,0-4 2,0 0 13,0-17-15,-7-17 0,-8-15 4,-2-10-3,0-4-2,1 0 0,4 9 1,7 8-2,2 15 2,3 10 0,0 11 0,-3 4 4,3 5-6,0 1 2,0 0-3,0 0-15,0 7 16,0 3-2,0 4-1,0 4 0,0 1-2,0 5-6,9 3-37,12 3-6,15 4-93,6-2-104,1-3-238</inkml:trace>
  <inkml:trace contextRef="#ctx0" brushRef="#br0" timeOffset="224016.0269">17242 10735 51,'0'0'199,"0"0"21,0 0-55,0 0-23,0 0-16,0 0-26,-97-32-61,59 23-38,-11 0 9,-8-2-10,-10-6-1,-1 3-21,8-5-10,15 2 29,14 0-6,13 5 9,7 2 35,4 1 1,6 5 21,1-2 22,5 2-1,46 4 104,49 0-172,42 0-1,29 11 60,0 3-30,-24 1 18,-34-3-23,-34-2-22,-29-2 18,-23-2-30,-16-3 0,-11-1-7,-2 1 7,-37 0-13,-21-3 2,-23 0-28,-22 0 35,-14-8-41,-13-4 12,-11-3 20,5 0-24,20-2 35,36 5-1,41 5 6,34 3 42,22 4-10,45 0-27,34 1 28,20 17-16,4 3 12,-18 1-25,-25 0 1,-17 0 8,-15-1-16,-6-1 0,-1 1-1,0 1 1,-3 4-23,-3 4-77,-8 4-133,-15-1-218</inkml:trace>
  <inkml:trace contextRef="#ctx0" brushRef="#br0" timeOffset="225201.5688">16635 12312 567,'0'0'112,"0"0"-59,0 0 51,0 0 81,0 0-17,0 0-60,-83-54-61,66 54-1,0 18 18,-13 19-46,-11 16 8,-12 15 10,-12 14-12,-8 9 1,-10 0-21,-1-3 2,-2-8 21,9-10-25,16-14-2,20-14 7,18-17-6,12-11 2,8-8-3,3-6 0,0 0 18,0-14-17,9-17-1,9-13 1,10-12 3,9-14-8,10-12 0,8-7 4,5 4-3,-1 6 4,-7 14-1,-11 13 11,-13 6-4,-10 10 11,-8 11-9,-7 9-6,-3 6 34,0 7-34,0 3-3,-13 0 0,-12 20 2,-7 17-6,-9 19 2,-4 15 2,-4 14 0,-5 2 8,0-1-8,0-10 0,8-20 4,15-15-5,15-19 1,12-13 0,4-6-6,0-3 10,0-7-4,19-22 8,9-13-6,11-16 0,5-13-2,4-2 0,4-1 1,-3 11 2,-4 8-3,-9 7 0,-6 7 3,-8 7-1,-5 9-2,-8 13 0,-6 8 0,-3 4 1,0 0-2,0 0 0,0 0 0,0 2-6,0 10 7,-11 4 0,-2 2-3,1 0 5,-3-2-2,5-2 0,-1-2 2,2-4-4,3-2 2,0-3 0,2 0-2,1 1 4,-2-2-2,4 0 0,-1-2 2,0 0-5,2 0 3,0 0 0,0 0-6,0 0 6,0 0-11,0 0-37,0 0-100,0 0-161,0 0-296</inkml:trace>
  <inkml:trace contextRef="#ctx0" brushRef="#br0" timeOffset="226808.4858">13772 10374 1025,'0'0'115,"0"0"-99,0 0-8,0 0-3,-85 45 42,16-5 39,-11 5-38,-5 2-46,-3-2 15,1-2-16,8-5-1,14-7 12,20-9-9,21-9 2,24-12-5,25-1 0,42-16 13,30-20-13,21-13 0,5-7 8,-12-2 10,-14 1 36,-16 5-7,-20 10-17,-16 11 22,-18 12-25,-18 12-10,-9 7 4,-3 7-21,-30 18 0,-12 11-2,-13 7 4,-5-2-7,2 0 5,4-4 0,8-8-3,9 0 1,5-6-35,6 0-48,-1-1-35,2 2-51,-1-2-163,5-5-310</inkml:trace>
  <inkml:trace contextRef="#ctx0" brushRef="#br0" timeOffset="227535.8511">13035 11760 684,'0'0'138,"0"0"-28,0 0-30,0 0 39,0 0-4,0 0-19,-6-20-30,50 43-9,20 6 14,18 8 29,11 0-66,5 0 3,-3 0-11,-8-2-13,-15-3 6,-17-4-19,-19-5 0,-13-6 2,-11-7-2,-9-7 0,-3-1-1,0-2-10,-22-5 11,-20-16-12,-23-14-17,-16-10 27,-7-6-35,-5 1 16,5 3 6,12 11 12,19 13-3,23 10 6,19 10 0,12 2 6,3 1-1,3 11-3,22 15 5,19 11 17,19 8 7,14-3-15,8-3-12,3-5 29,-10-6-33,-13-5 10,-13-3-10,-17-7 3,-13-6-1,-11-2-2,-8-2-27,-3-3-26,0 0-140,0 0-170,0-8-427</inkml:trace>
  <inkml:trace contextRef="#ctx0" brushRef="#br0" timeOffset="230185.6043">18666 9893 996,'0'0'119,"0"0"-73,0 0-11,110-8 54,-62 6 12,14 0-50,10 2-7,5 0-32,-7 0-5,-11 0 10,-20 2-16,-14 1-2,-14 0-33,-8 2-78,-3 3-103,-9 0-28,-23 4-141</inkml:trace>
  <inkml:trace contextRef="#ctx0" brushRef="#br0" timeOffset="230349.1234">18764 10081 941,'0'0'110,"0"0"31,0 0 26,0 0-62,121-5-11,-45-3-61,6 0-26,-7 4-2,-14-1-5,-12 2-48,-10 3-57,-9-3-126,-5-2-159</inkml:trace>
  <inkml:trace contextRef="#ctx0" brushRef="#br0" timeOffset="230603.9728">19218 9578 1372,'0'0'41,"116"-5"-41,-29 25 93,2 18 10,-12 13-22,-20 10-45,-25 6-27,-25 1 39,-7 2-41,-30-4 3,-19-1 0,-12-5-4,-8-6-11,1-8 5,5-7-56,12-9-12,12-19-186,14-11-297</inkml:trace>
  <inkml:trace contextRef="#ctx0" brushRef="#br0" timeOffset="236875.0873">21172 7795 684,'0'0'141,"0"0"-130,0 0 28,0 0 10,0 0 5,0 0-24,-39-5-29,26 5 5,2 2 17,3 1 17,4-2 37,4 0-40,0 1 14,0-1 3,0 1-22,0-2 0,0 1-18,0-1-5,0 0 34,0 1-35,0-1 7,0 0 0,0 3-7,3-3 10,18 3-11,24-3-7,37 0 37,43 0-31,27-13 7,18-6-2,-3-4-8,-26 3 8,-28 0 12,-36 5-6,-33 6 26,-20 6-36,-18 1 16,-6 2-9,0 0-14,0 0 1,0 0-1,0 0 0,0 0-8,0 0 8,0 0-2,0 0 1,0 0 2,3 0 1,0 0-2,0-3 0,4-1 2,0-1-2,2 2 0,1 1 0,-1-1 2,-2 3-8,-3-1 6,-2 1 0,-2 0-3,0 0 4,0 0-1,0 0 0,0 0 3,0 0-6,0 0 3,0 0 0,0 0-13,0 0 13,0 0 0,0 0-2,0 0 4,0 0-1,0 0-1,0 0 0,0 0 1,0 0 0,0 0-1,0 0 0,0 0 2,0 0-4,0 0 2,0 0 0,0 0 3,0-3 1,0-5-4,4-10 0,8-7 3,5-7-8,6-8-6,4-9 11,-3 4-4,-4 0 5,-4 14-1,-6 7 0,-3 10 2,-4 8-2,4 6 0,6 13-5,10 23-1,5 15 5,0 11 1,-7 0 0,-6-3 2,-6-5-3,0-6 1,-2-9 0,4-10-1,-3-10 6,0-9-7,-3-7 2,1-3 0,4-13 12,13-18-12,9-15 0,6-9-5,0-4 5,-5-1 0,-3 9-2,-7 9 5,-2 13-8,-2 11 5,-8 7 0,0 11-10,-2 0 10,5 22-7,-1 14 4,-4 3 3,-6 1-8,-3-2 1,0-6 7,0-9-1,0-5 1,0-12 0,0-3-2,7-3 4,16-3 0,13-15-2,7-9 0,2 0 4,-3-1 1,-7 4-5,-2 3 0,-4 0 5,3 4-3,2 1-2,4 3 0,3 5-3,3 4 5,-4 1-2,-3 3 0,-11 0 1,-13 0-3,-7 0 2,-6 0 0,0 0-3,0 0 4,0 0-1,0 0 0,0 0 0,0 0 6,0 0-6,0 0 0,0 0 3,0 0-2,0 0-1,0 0 0,0 0 2,0 0-10,0 0 8,0 0 0,0 0 4,0 0 1,0 0-5,0 0 0,0 0 4,0 0 3,0 0-7,0 0 0,0 0-1,0 0 4,0 0-3,0 0 0,0 0 0,0 11-2,0 13 2,4 14 0,4 16 14,4 10-7,-2 9 7,-1 5-7,-2 2-3,-5-2 29,-2-4-30,0-3-1,0-5 17,0-9-17,0-7 6,0-10-8,0-9 9,0-6-7,0-6-2,0-8 0,0-6 0,0-3 1,0-2-1,0 0 0,0 0 5,0 0-1,0 0-4,0 0 0,0 2-3,0-2 6,0 0-6,0 1 3,0 1 0,0-2-7,0 0 7,0 0 0,0 0-2,0 0 4,0 0-2,0 0 0,0 0 1,0 0-8,0 0 7,-3 3-5,-12 2 2,-10 4 2,-12 2 1,-10 0 0,-11 2 0,-5-1-6,5 2 6,12-2 0,16-2-5,20-1 3,10 1-2,6 4-5,26 6 9,16 0 1,10 0 0,2-2-1,-3-3 14,0 1-11,-1-4 3,0 3-6,-3-2 1,-11 0 4,-11-3-5,-12 0-1,-13 2-4,-6 1-3,-10 2 7,-23 3-4,-15 3 5,-10 1-9,-4 3 9,1 2 0,7 1-4,14-2 8,11-4-7,15 0 3,14-2 0,0-1-3,26 0 3,23-2 0,10-5 19,3-1-11,-7 0 13,-11 1-14,-14 5-2,-10 0 10,-8 12-15,-9 0 0,-3 15 1,0 7-1,-9 4 10,-8 5-10,1-4 0,6-1 12,0-1-7,5-3-5,4-3 14,1-6-4,0-4 9,0-9-4,0-2-8,0-5 28,0-5-34,0 1 4,0-7 5,0-2-9,0-2-2,0-3 1,0-4 0,0 1 3,0-1-3,0 0-4,0 0-5,0 0-7,0 0 5,0 0-13,0 2 5,0-2 6,0 1 4,0-1-19,0 2 15,0-2 13,0 0-5,0 0-3,0 0 8,0 0 0,0 0 1,0 0-1,0 0 3,0 0-2,0 0 7,1 3-8,-1 4 0,3 3-3,-1 2 8,1 0-5,-2-3 0,1-1 3,0-6-6,-2-2 3,0 0 0,0 0 4,0 0 6,0 0-10,0 0 17,0-2 1,0-5 0,0-1-18,0 1 0,-4 1-1,0 1 6,-1-1-5,-2 1 0,-8-1-1,-5 0-6,-11 1-1,-12 0 6,-8 5-11,-6 0 8,-2 0-1,-4 0 0,-8 8 3,-6 2-2,-6 1-5,1-1 8,15 0-8,19-4 12,20 0-2,12-4 0,6 3 4,4-2-6,-1 0 2,3-2 0,1 0-2,3 1 4,0-2-2,0 0 0,0 0 0,0 0 5,0 0-5,0 0 0,0 0-1,0 0 5,0 0-4,0 0 0,0 0 2,0 0 6,0 0-8,0 0 0,0 0 15,0 0-12,0 0-1,0 0 2,0 0 3,0 0-3,0 0-4,0 0 0,0 0-2,0 0 4,0 2-2,0-2 0,0 0 1,0 0-6,0 0 5,0 0 0,0 0-1,0 0 5,0 0-4,0 0 0,0 0 4,0 0 6,0 0-10,0 0 0,0 0 2,0 0 1,0 0-3,0 0 0,0 0 1,0 0-5,0 0 4,0 0 0,0 0-8,0 0 10,0 0-3,0 0 1,0 0 0,0 0-4,0 0 4,0 0 0,0 0-8,0 0 8,0 0-1,0 0 0,0 0 1,0 0-2,0 0 2,0 0 0,0 0-3,0 0 5,0 0-2,0 0 0,0 0 3,0 0-7,0 0 4,0 0 0,0 0-4,0 0 9,0 0-6,0 0 1,0 0 0,0 0-2,0 0 2,0 0 0,0 0-3,0 0 8,0 0-6,0 0 1,0 0 0,0 0 0,0 0 0,0 0 0,0 0-3,0 0 6,0 0-3,0 0 0,0 0 1,0 0-2,0 0 1,0 0 0,0 0-6,0 0 8,0 0-3,0 0 1,0 0 0,0 0 0,0 0 0,0 0 0,0 0-1,0 0 2,0 0-1,0 0 0,0 0 0,0 0-2,0 0 2,0 0 0,0 0-2,0 0 5,0 0-3,0 0 0,0 0 1,0 0-3,0 0 2,0 0 0,0 0-1,0 0 3,0 0-2,0 0 0,0 0 1,0 0-1,0 0 0,0 0 0,0 0-3,0 0 5,0 0-2,0 0 0,0 0 1,0 0-2,0 0 1,0 0 0,0 0-1,0 0 3,0 0-2,0 0 0,0 0 2,0 0-3,0 0 1,0 0 0,0 0-1,0 0 3,0 0-2,0 0 0,0 0 0,0 0 0,0 0 0,0 0 0,0 0-4,0 0 8,0 0-5,0 0 1,0 0 0,0 0 1,0 0-1,0 0 0,0 0-4,0 0 8,0 0-4,0 0 0,0 0 0,0 0-1,0 0 1,0 0 0,0 0-3,0 0 8,0 0-7,0 0 2,0 0 0,0 0-1,0 0 1,0 0 0,0 0-2,0 0 6,0 0-4,0 0 0,0 0 0,0 0-6,0 0 6,0 0-17,9 0-2,12-4-17,5-3-18,-2 1-12,3-1-25,-6 2 44,4 1-27,1 3-5,0-1 11,4 2 20,3 0 31,0 0 4,0 0 13,-7 0-2,-5 0 2,-11 0 0,-5 0 4,-2 0-4,3 0 24,0 0 17,4-3-31,5-1 16,0 0-20,2 1 12,-5 2-5,-5-1 4,-3 0 13,1 2-9,-2-3 0,0 3 25,0-3-36,0 0 7,-1 0 4,-1 2-8,-1 1 10,0 0-6,0 0-14,0 0 30,0 0-31,0 0 2,-4 1 2,-21 11-3,-16 7 18,-17 5-2,-21 2-12,-6 2 22,1-2-25,5 1-4,15-5 4,13-4-1,17-5-1,16-7-2,11-3 0,7-3-4,0 0 4,0 0 0,1 0 0,20-7-1,9-10 1,10-1-38,11-2 4,10-4 2,16 4-58,7 3 17,0 5 15,-14 4-14,-15 3 32,-22 2 27,-17 2 13,-11-1 7,-4-1-6,0-1 53,1-1 6,1-3-30,2-3 7,0 0-15,0 3-11,2 0 30,-1 1-33,-1 1 10,-2 2 2,-3 1-3,2 3 13,-2 0-26,0 0-3,0 0 20,0 0-19,0 0 2,0 0 1,0 0-4,-3 5 4,-24 15-5,-20 8 0,-19 9 13,-18 4-12,-9 0 12,-1-2-3,8-2-10,7-4 11,16-6-11,17-6 0,14-4 2,18-5-2,8-7 0,6 0 0,0-3 0,0-1 7,0-1-7,-2 0 0,2 0 17,0 0-16,-1 0 7,1 0-4,0 0 0,0 0 5,0 0-9,-3 0 0,3 0-1,0 0 5,0 0-4,0 0 0,0 0 0,0 0 4,0 0-4,-2 0 0,0 0-3,1 0 5,-4-1-2,-5-8 0,-6-1 3,-11-3-7,-10-3 4,-8 2 0,-7 1-15,1 0 15,0 5-3,12 3 2,11 4 1,12 1-1,10 0 1,4 0 0,2 1-6,0 15 5,18 7 1,12 11 1,6 2 2,1 3 17,1 1-20,-3-3 0,-5-3 7,-5-5-1,-10-10-8,-7-3 2,-8-5 0,0-3-4,-18-4 4,-17-2 0,-15-2-7,-17 0 6,-2-5-1,4-2-1,12 0 3,16 4-7,15 2 7,11 1 0,8 0-3,3 0 6,0 0-5,6 0 2,18 15 0,7 8 6,4 3-6,-9 1 0,-9-1 6,-11 1-4,-6-2-2,-6 3 0,-18 2 2,-9-1 0,-7 3-2,-2-2 0,-1-1 0,3-2 1,-1-3-1,-6 3 0,-4-4 2,-9 0 18,-1-2-20,3-4 0,6-3 12,13-3-9,9-3-3,9 0 0,8-2 5,7 0-8,6-5 3,0 2-19,10-3-7,21 0-34,14 0-63,18-16-107,13-11-249</inkml:trace>
  <inkml:trace contextRef="#ctx0" brushRef="#br0" timeOffset="238185.1653">23661 9977 324,'0'0'132,"0"0"-77,0 0 59,0 0 14,0 0 9,0 0-58,0 0 14,0-24 1,0 22-28,0-1 24,-4-3-60,-2 0-16,-1 0 1,0 1-12,3 2 10,2 0 8,2 3-7,0 0 29,0 0-36,0 0-3,22 20 0,15 11 3,13 10 48,13 5-6,8-2-14,6-1 17,-1-2-36,-6-4-3,-10-6 3,-12-4-14,-10-10 6,-11-3-8,-12-6 0,-3-3 0,-9-5 2,-3 0-2,0 0 4,0 0 1,0 0-4,0 0-1,0 0 0,0 0 9,0 0-7,1 0-2,1 0 0,0-5 3,2-3-2,2-6-1,10-1 0,3-2-2,9-4 2,4 1 0,4 2 0,1 2 1,-4 2-2,1 3 1,-8 3 0,-7 2-1,-9 2 1,-3 3 0,-6 1-1,-1 0 3,0 1-6,0 26-9,-9 14 12,-13 12-10,-10 5 13,-2-1-2,1-7 0,6-5 3,6-9-1,11-11-2,7-6 0,3-9-4,0-8 11,13-2-7,16-2 4,13-21-2,7-7-1,1-2-1,1-2 0,-6 5-1,-4 7 4,-11 8-4,-10 7 1,-11 7 0,-6 0-4,-3 20 0,0 15 4,-14 7-11,-11 3 13,-6-2-2,-1-1 0,4-3 1,8-5-3,6-4 2,8-7 0,6-4-2,0-4 5,0-3-3,17 0 3,5-1 4,7 0 19,9 1-21,11 0 0,12 5 25,9 1-29,2 5 14,-4 2-6,-11-4-6,-12-4 7,-17-4-10,-12-6 0,-11-5-2,-5-1 5,0-1-5,0 0 2,0 0 0,0 1 1,0-1-1,0 0 0,0 0-2,0 0 2,0 0-3,0 0-9,0 0-43,0-4-66,-14-19-407</inkml:trace>
  <inkml:trace contextRef="#ctx0" brushRef="#br0" timeOffset="239476.1717">21713 11042 142,'0'0'99,"0"0"36,0 0 15,0 0 8,0 0-7,0 0-51,-10-5-3,7 5-49,-5 0-14,-1 0 12,-4 0-14,3 0 3,-1 0-15,2 2-13,4-1 19,4 1-26,1-2 0,0 1 4,0-1 0,0 1 4,0 2 21,0 1 5,5 5 41,17 7-17,14 8 12,19 7-3,18 6-23,12 4-6,3-2-10,-1-1-26,-13-3 31,-7-4-33,-16-5 0,-12-6 3,-18-3-2,-6-5-1,-9-5 0,-3-5 0,-3-2-5,0 0 5,0 0 0,1 0 15,4 0-13,5-14 5,5-3-7,4-8 2,5 0-17,-4 5 15,-1-2-2,-2 5-1,-4 1 6,-1 4-4,-5 4 1,-1 3 0,-6 3 0,0 2 0,0 10-10,0 24-1,-19 13 9,-7 14 2,-5 6 0,-2-3 1,6-4-1,8-6 0,9-11 0,10-4-3,0-10 5,11-5-2,9-12 0,7-8 1,4-4 11,10-10-12,8-16 0,3-4 6,4-6-5,-3 4 2,-8 4-3,-10 4 3,-14 13-5,-10 3 2,-10 8 0,-1 0-2,-1 10-5,-22 17 1,-7 7 5,-5 4 2,-4 3-1,7 0 0,9 1-3,6-2 2,5-6 2,8-7 0,4-7-1,0-8 0,0-4 1,0-3 0,3-4-1,14 4 14,15 3-1,16 1 11,10 5 0,5 3-12,-2 2 30,-5 4-38,-5-1 11,-2-1 0,-7 0-12,-8-2 3,-4-3-6,-2-2 0,-2-5-12,-5-5 12,0-4-66,-4 0-31,-1-17-165,3-15-397</inkml:trace>
  <inkml:trace contextRef="#ctx0" brushRef="#br0" timeOffset="241155.3924">25172 11049 769,'0'0'78,"0"0"18,0 0 65,0 0-43,0 0 6,0 0-106,-10-31-13,-14 57-3,-18 17 18,-7 12 41,-10 5-9,-7 1-14,0-3 9,3-3-37,12-3-2,10-5-4,14-5-3,10-6 18,9-9-19,5-6 0,1-4 19,2-10-15,0-4-1,0-3 3,0 0-4,0 0 25,0 0-14,0 0-2,0 0 17,0-2-26,0-2 1,0 0-3,0-1 2,-7-3-3,-8-7 1,-17-2 0,-18-3-4,-14-3 8,-12 2-7,1 4 3,4 5 0,9 7 0,17 5 0,16 0 0,12 0-6,14 5 6,3 7-2,3 6-3,20 9 5,11 0 21,0-1-21,2 2 0,-6 1 13,-8-4-10,-4 1-3,-9-5 0,-9-3 4,0-1-9,0-6 5,-12 1 0,-4-4-3,-5-5 3,-3-3-3,-5 0-1,-1 0 4,-1 0-6,2 0 6,11 0 0,7 0-5,11 0 6,0 0-2,11 17-3,14 9 4,7 4 18,-3 0-18,-5-5 0,-7-5 9,-9-4-7,-5-6-2,-3-2 0,-3-2 3,-24 1-1,-17-1-2,-12-2 0,-7 0 6,4 0-6,6 3 0,2 0-1,3 3 1,-7-4-1,-8 2 1,-3-2 0,0 0-4,9 1 6,12 0-4,12 1 2,5 1 0,4 1 1,1-2-1,6-1 0,2-2-3,2-3 8,2-1-5,2 1 0,4-2 2,4 1-2,1-1 0,0 0 0,0 0 2,0 0 1,0 0-3,0 0 0,-1 0 2,-1 0-1,-1 0-1,-3 2 0,-4 0-3,-1 2 5,4-1-2,-2-2 0,5 0 0,2 0-1,2-1 1,0 0 0,0 0 0,0 0 4,0 0-3,0 0-1,0 0 3,0 0 0,0 0-3,0 0 0,0 0 0,0 0 0,0 0 0,0 0 0,0 0 0,0 0 13,0 0-11,0 0-1,0 0 20,0 0-9,0 0 2,0 0-14,0 6 3,0 7-5,5 7 3,9 13-1,2 10 12,4 6 14,0 5 2,-2 4-13,-1 1 1,-1 4 14,0 0-29,-4 1-1,-4-6 8,-6-4-7,-2-4 2,-3 0-3,-18-2 0,-3-1 0,2-7 0,4-7-2,6-11-8,6-9-72,3-9-7,-1-4-19,-9-18-148,-6-28-486</inkml:trace>
  <inkml:trace contextRef="#ctx0" brushRef="#br0" timeOffset="242912.1588">21324 7827 461,'0'0'51,"0"0"43,0 0-25,0 0 20,0 0-11,0 0-58,-19 0 16,13 0 4,-2 0-3,-5 0 30,-4 0-23,-8 0-14,-11 3 40,-11 0-41,-15 0 3,-9 2-13,-17-2-6,-15 3 10,-21-3-23,-15 2 0,-1 0 23,12-3-9,25 1 0,22-3-2,19 0-8,5 0 13,2 0-17,-2 0 0,8 0 6,10-3 1,15 3-7,12 0 10,8 0-4,4 0 13,-2 0-19,2 0 0,0 0 3,0 3-2,0-1-1,0 0 0,0 1 1,0 1-11,0 6 10,0 7 0,2 13-7,4 15 16,0 17-2,-3 15 10,-2 11-2,4 18 40,2 16-54,8 19 22,12 14 28,4-1-42,1-1 7,-3-13-2,-6-14-9,-7-13 29,-4-13-34,-2-8 0,-4-3 13,3-5-11,-1-8-2,-1-11 0,-1-7 3,-6-12-4,0-10 1,0-11 0,-3-11-4,-1-7 4,0-2 0,4-5-4,-2 0 4,1 0-4,-2 0 4,-1-3-31,3-3 18,-1-2-32,2 2 13,-2 3 0,2 1 0,-1 2 30,1 0-16,0 0 15,-1 0-6,1 0 5,-2 0 4,2 0 0,0 0 0,0 0-2,0 0 2,0 0 0,-1 0 4,-3 0 1,-2-1-3,-9 1-2,-11 0 5,-8 0-5,-6 0 0,-5 0 0,6 0-3,5 0 6,10 0-3,9 0 0,8 0 1,5 0 13,2 0-12,0 0 20,0 0 13,0 0-28,0 0 9,0 0-3,0-2-13,9 0 46,33-3-25,34-1-2,33-5 21,25-1-18,5-3 5,-18 1 0,-23 1-27,-31 4 29,-25 1-29,-17 2 0,-13 4 0,-4-1 1,-4 2-2,-2-1-9,3-1-42,4 0 20,5 2-105,-1 1-45,-7 0-117,-6 10-141,-17 9-218</inkml:trace>
  <inkml:trace contextRef="#ctx0" brushRef="#br0" timeOffset="244163.3272">19937 10437 565,'0'0'51,"0"0"32,0 0 92,0 0-60,0 0-23,0 0-24,-39 3 20,42-3 49,24 0-29,22 0-22,17-4 11,10-2-70,-3-2 4,-12 4-11,-18 1-17,-14 3-4,-16 0 1,-7 0-20,-6 0 7,0 0-77,-4 0-19,-13 0 37,-4 0-9,-1 0 17,-1 3 32,4-1 32,1-2-9,3 0 13,3 0-4,1 0 28,0-2 34,5-3 7,3 0-23,3 3-5,0 2 43,0 0-70,0 0-1,0 8-3,0 15-8,0 12 26,7 15 6,6 7-21,0 11 32,-1 6-44,1 5 15,2 1-3,0-2-5,1-3 8,2-3-16,0-3 0,2-3 4,-4-3-3,5-5-1,-2-1 0,2 0 3,3-6-4,-2-1 1,-1-8 0,-4-8-1,-3-2 3,-3-6-2,-2-1 0,1-3 1,-2 1-2,2 2 1,1-1 0,-1 2 2,2 0-2,1 1 0,0 4-1,1 2 6,-2 0-11,-1-3 5,2 1 1,-1-3-10,1 0 10,1 1 0,2-3 0,-2 1-1,-1-5-7,-4-2-2,-3 1 9,-3 3-13,0-2 16,-3 2-2,0-2 0,0-1 2,0 0-3,0-3 1,0 1 0,0 1-8,2 3 9,5 2-2,-1 2 1,2 0 0,-2 0-1,-3-4 1,-2 1 0,0-2-1,4-4 3,-1 0-2,5-1 0,6 3 1,3 0-4,4 2 3,2-3 0,0 0 2,2 2 2,-4-4-4,0 0 2,1 0-1,7-5 6,13 0-7,10-4 0,16 1 31,13-1-30,9 1 15,4-1 4,6-2-7,2-5 13,5-1-26,12 0 0,8 0 22,6 0-17,-1-6 4,-8 0 1,-8 1-8,-10 1 19,-12 2-21,-17 2 0,-18 0 0,-21 0 1,-16 0-2,-8 0 1,-3 0 0,0 0-11,8 0-15,6-9-16,6-5 5,2-1-39,0 6-95,-2 4-197,-2 5-543</inkml:trace>
  <inkml:trace contextRef="#ctx0" brushRef="#br0" timeOffset="245055.914">21906 13684 854,'0'0'201,"0"0"-68,0 0-9,0 0 3,0 0-66,0 0 6,0 10-65,0 43 44,0 8 10,0-3-29,0-5-1,0-4-23,0-5 3,0-6 2,0-7-8,3-9-31,11-12-65,16-6-97,18-4-113,16-21-212</inkml:trace>
  <inkml:trace contextRef="#ctx0" brushRef="#br0" timeOffset="245283.5466">22370 13673 1088,'0'0'160,"0"0"-59,0 0 11,0 0-21,0 0-72,0 0-9,-25 89 30,8-24-4,1 2-1,1-3-31,1-1-4,-2-5 0,2-8 7,4-9-14,4-10-19,6-11-90,0-7-1,0-8-110,0-5-17,-12-1-38,-11-18-227</inkml:trace>
  <inkml:trace contextRef="#ctx0" brushRef="#br0" timeOffset="245573.2208">21615 14083 1004,'0'0'163,"0"0"-162,0 0 118,0 0 67,103 64-88,-60-34-56,2 2-18,0-2 27,0 1-48,2-1 5,4-3 0,4-4-6,0-4 8,3-6-10,-1-11 0,1-2 9,-1-2-3,-3-16-6,-7-5 9,-7-5-8,-5-8 7,-4-2-8,0-3-15,7 3 1,1 5-149,-4 2-226,-15 5-593</inkml:trace>
  <inkml:trace contextRef="#ctx0" brushRef="#br0" timeOffset="249811.1591">17396 14691 423,'0'0'117,"0"0"1,0 0 49,0 0-24,0 0-27,0 0-35,0 0 31,-2-43-24,2 43-32,0 0 2,0 0-27,0 0 8,0 17-9,0 13-25,2 14 55,7 14-28,2 6-9,-3 4-2,-1 0-21,-6-6 11,-1-4-11,0-9 4,0-6 2,0-9-6,0-11-4,0-6 0,0-6-29,5-5-33,11-1-27,5-2-55,-8 0-138,-11-3-193</inkml:trace>
  <inkml:trace contextRef="#ctx0" brushRef="#br0" timeOffset="250099.9884">16982 15487 829,'0'0'110,"0"0"41,131-26 34,-61 18-39,5-1-64,4 1-41,-9 1 14,-8 2-43,-8-2-8,-13 3-4,-12 0-77,-11 0-94,-15-1-205,-3 5-392</inkml:trace>
  <inkml:trace contextRef="#ctx0" brushRef="#br0" timeOffset="250778.5215">17247 15762 261,'0'0'348,"0"0"-241,0 0 116,0 0-41,0 0-32,0 0-53,90-11-51,-51 6 23,-5 4-18,-7 1-9,-6 0-6,-8 0-29,-2 0-3,-4 0-4,-3 0-9,-2 0-17,-2 0-36,6 0 9,5 0 17,5 0-5,-3 0 11,-1 0 5,-7 0-11,-5 0 2,0 0-90,-5 1 6,-11 5 45,-2 0-36,0 1 34,6-2 49,1 0 26,9-3 57,-1-1 49,3-1 9,-2 2 10,0 0-23,0 3-2,-3 7-31,-2 5-12,-2 8 32,1 9-42,4 7 30,2 5-28,2 4-6,0-1 6,5-3-28,1-3 4,-1-6 1,-1-4-23,-1-7-3,-3-6 0,0-6-7,0-6-25,0-6-36,0-2-33,0-9-70,0-22-212,0-18-467</inkml:trace>
  <inkml:trace contextRef="#ctx0" brushRef="#br0" timeOffset="254890.5022">17519 14417 403,'0'0'136,"0"0"-59,0 0 15,0 0-48,0 0-10,0 0 18,13 25-26,-13-8 2,0 4-3,0 2-21,0 0-4,0 2-1,0-4-45,0-1 36,0-4-19,-3-3 13,0-2-7,2-6 6,-1-2 14,2-1 0,0-2 3,0 0 37,0 0 27,0 0-1,0 0-22,0 0-17,0 0 0,0 0-11,-1 0 9,-2 0 8,1 0-7,0 1 11,0 1 6,-1 4-26,-1 2 4,-1 4-18,2-1 0,0 0 6,0-2-6,0-3 0,3-3-1,-2-2 2,2-1 6,0 0-3,-2 0 20,0-4 47,1-9-61,1-8 15,0-6-5,0-2-5,0-7 10,3-1-22,5-1 0,-5 0 21,-3 3-15,0 2-2,0 4-4,0 7-1,0 5 5,0 4-7,-3 3 0,-1 2 12,4 5-11,0 1 8,0 2 14,0 0-8,0 0 13,0 0-23,21 0-2,24 0 26,26 0-11,33 0 15,25 0-2,21 0-16,10 2 29,-2 0-33,-5 2 5,-20 2 8,-16 1-21,-8 2 6,-12 2-9,-15-2 2,-15 2-4,-19-2 2,-11 0-1,-7-3-4,0 0-1,9-1 4,10 0 2,9 0 0,6-3-7,-7-2 7,-17 0 0,-15 0-6,-13 0 7,-10 0-2,-2 0 1,0 0 0,0 0-1,0 0 1,0 0 0,0 0-2,6 0 4,-2 0-2,2 0 0,-1-1 1,2 0-4,-2-1 3,-4 1 0,5-2-1,5 0 3,11-2-4,11 0-2,9 1 3,7 1-11,0 2 12,-3 1 0,-7 0-1,-8 0 2,-2 0 0,4 0-1,2-1 0,5 0-13,-4 1 9,-9-2 2,-12 1-1,-8 1 4,-5-2-1,-2 2 0,0 0 0,0 0-4,0-2 4,0 1 0,0 1-7,0 0 12,0 0-5,0 0 0,0 0 0,0 0 4,0 0-4,0 0 0,0 0 0,0 0 2,0 0-2,0 0 0,0 0 4,0 0-7,0 0 3,0 0 0,0 0 1,0 0 0,0 0 3,0 0-4,0 1 2,0 26-2,-3 23 11,-7 18-10,4 11 17,-2-2-15,2-5 8,6-4-11,0-7 5,0-8 3,0-9-8,8-15 0,-6-12 0,0-9 2,-2-3-1,0-5-1,0 0 0,0 0 4,0 0-4,0 0 0,0 0 2,0 0 2,0 0-6,0 0 2,-7-10-5,-11-1-3,-7 1 3,-5 2-4,-5 1 6,-5 7-5,-5 0 4,-4 0 1,-2 12 3,8 0-3,13-1 3,14 0-2,11-2 2,5 1-2,0 4 1,12 1 1,24 2 0,16-1 22,18-4-16,5-4 4,-3 0 5,-11-2-8,-14-1 6,-12 1-6,-13-2-2,-12 0-3,-8 3-2,-2 3-7,-6 6 2,-18 5-3,-4 2 5,-6 0-6,-2 3 9,0 1-10,2 1 9,4-2-6,4-3 6,9-4-2,5-8 0,10-5 3,2-4 0,0 1 0,5 3 7,12-1 0,0 1 6,1 0-2,-5-1 5,-5 0-16,-1 0 3,-4 5-2,0 3 3,-1 7-4,1 3 0,-2 5 2,1 3 1,1-1-3,0-1 0,-2-5 6,2-2-2,0-8-4,-3-5 0,0-1 1,0-2 3,0-3-4,0 3 0,1-4 12,1 1-9,-1 0 2,-1 0 0,0 0-2,0-3 4,0 3-7,0-3 0,0 0 3,0 0-1,0 0-2,0 0 1,0 0 1,0 0-1,0 0-1,0 0 0,0 0 3,0 0-3,0 0 0,0 0-1,0 0 4,0 0-5,0 0 2,0 0 0,0 0-1,0 0 4,0 0-3,0 0 0,0 0 1,0 0-5,0 0 4,0 0 0,0 0 0,0 0 4,0 0-6,0 0 2,0 0-2,0 0-4,0 0 1,-4 2 5,-6 1-10,1-1 10,-2-1 0,-2 0-2,-4 1 0,-8-2-6,-11 1 6,-15-1 2,-8 0-6,-7 0 3,3 0 0,8 0 0,12 0 3,16 0-3,11 0 3,11 0 0,0 0 1,-4 0 1,-5 0-2,-10 0 0,-4 0 1,1 0 2,7 0-3,9 0 0,5 0-3,4 0 4,2 0-2,0 0 1,0 0 0,0 0-3,0 0 3,0 0 0,0 0-3,0 0 6,0 0-3,0 0 0,0 0 1,0 0 0,0 0-1,0 0 0,0 0-3,0 0 6,0 0-3,0 0 0,0 0 1,0 0-3,0 0 2,0 0 0,0 0 1,0 0 0,0 0-1,0 0 0,0 0 0,0 0 1,0 0-1,0 0 0,0 0-1,0 0 5,0 0-4,0 0 0,0 0 1,0 0 2,0 0-3,0 0 0,0 0-1,0 0 4,0 0-3,0 0 0,0 0 0,0 0-1,0 0 1,0 0 0,0 0-1,0 0 3,-4 0-2,-5 0 0,-5-3 0,-2 1-7,-2 0 7,-3 2 0,0 0-7,-3 0 6,-1 0 1,4 0-2,3 0 4,2 2-6,5-1 4,1-1 0,1 1-5,2-1 7,4 0-2,-1 0 0,4 0 4,0 0-7,0 0 3,0 0 0,0 0-2,0 0 3,0 0-1,0 0 0,0 2 2,0-2-6,0 0 4,0 0 0,0 0-2,0 0 3,0 0-1,0 0 0,0 0 0,0 0-1,0 0 1,0 1 0,0-1 0,0 5 3,0 7-3,0 6 0,0 7 0,0 5 15,0 4-15,0 3 0,0 2 9,0 0-7,0-2 0,0-2-2,0-8 1,0-5 1,0-5-2,0-5 0,0-4-4,0-4 6,0-1-2,0-1 0,0-2 4,0 0-2,0 0-2,0 0 0,0 0 0,0 0 5,0 0-6,0 0 1,-1 0 0,-1 0-4,1 0 4,-1 0-4,2 0 2,0 0 2,-1 0 0,-3 0-2,-1 0 2,-5 5-10,-2 1 10,-6-2-4,-4 3 1,-4-2-1,-2 0-3,-3 2 3,3-2 4,6-1-8,8-2 8,7-2-1,6 1-4,1-1 8,0 2-5,0-1 2,0-1 0,15 4 11,24-1-10,19 1 4,18 4 0,3-4-3,-9 0 0,-9-1-2,-15 0 1,-14-3 17,-12 3-18,-9-1 0,-10 4-2,-1 3-3,-3 5 3,-19 3-13,-11 7-1,-10 0 13,-3 1-4,-2-1 0,3 0 3,5-1 8,5-5-4,13-6 0,11-6 0,11-2-2,0-1 6,11 4-4,16-1 20,9 1-3,0 0 4,-5-1-19,-4-1 2,-6 1 8,-8 0-12,0 2 0,-3 3-2,-4 3-1,-3 5 3,-3 4-2,0 6 4,0 3-2,0 1 1,-3 2-1,-2 1 2,2 2-1,-1 1 12,-2 2-8,0-2-4,1 0 11,1-7-12,-1-6 0,2-5-3,-2-11 8,5-7-11,0-3-7,0 0-14,10-12 13,10-13-56,5-5-64,0-7-198,2-2-380</inkml:trace>
  <inkml:trace contextRef="#ctx0" brushRef="#br0" timeOffset="258648.0625">20007 15709 684,'0'0'60,"0"0"-54,0 0 98,0 0-2,0 0-65,0 0 8,4-11 15,4 11 32,8 0 5,11 2 10,13 5-18,10 1-13,9-1-16,13-2 2,-2-1-43,-3-4 1,-7 0-7,-5 0-6,-10 0-3,-7-6-4,-12 0 0,-13 2 3,-9 4-1,-4 0-2,0 0 0,0 0 2,0 0-5,0 0 3,0 0 0,0 0 2,0 0 0,0 0-2,0 0 0,0 4 0,0 18 1,0 12-1,0 7 0,0 10 16,-2 7-12,-3 6 9,-1 3 0,-1-3-11,1-3 12,1-7-7,4-8-5,-2-5 3,3-11-3,0-7-2,0-12 0,0-6 1,0-4 0,0-1-1,0 0 0,0 0 10,0 0-9,0 0 0,0 0-1,-8 0-8,-3-1 7,-8-2-14,-6 2 8,-3 1 1,0 0 2,1 0 4,5 0 0,8 1 0,3 5-4,4-1 4,3 1 0,2 1-4,1 0 6,1-1-3,0 2 1,12 0 0,26 1 16,20-1-13,9-4 4,2 1 23,-8-2-4,-15 1 14,-14-1-14,-14 1-14,-9-1-5,-9 4-7,0 2-10,-9 6 6,-14 5-18,-8 2 6,-6 2 6,1 2 6,6-2-3,6 1-3,6-2 3,5-5 2,6-3 3,4-8 0,3 1 2,3-2 0,26 2 19,12-1 0,6 0 2,2 0 9,-7-4-17,-7 1 2,-12 1-9,-9 0-5,-5 2 3,-8 5-4,-1 6-2,0 7-2,-10 6 7,-5 6-5,-3 1 2,6 2 0,6-7-1,5 1 1,1-2 0,0-5 0,3 0 3,4-5-3,-2-6 0,-2-4 0,0-3-3,-2 2 3,2-3 0,3-2-8,-2 2 6,-1-2 0,0-3 0,-1 0 2,-2-3-10,0 0 9,0 0 0,0 0-6,0 0-2,0 0-1,0 0 4,0 0-3,0 4 2,0-4-2,-10 1 9,-4 1-5,-2-2 9,-1 1-4,1 5 0,-2-3 0,0 4-3,-1-3 3,-7 4 0,-7 0-3,-8 1 5,-13-4-2,-10-3 0,-14-2 4,-16 0-3,-10-11-1,-8-8 0,2 0 0,13 2-10,9 1 6,12 9-6,4-1-2,4-1 5,6 4-2,7-2 9,12 1-5,18 4 8,8-3-3,8 3 2,2 0 0,-1-1 26,-2 0-22,-1 2-4,2-1 2,-1 1-4,0 1-3,0 0 3,-1 0 0,-1 0 2,3 0-2,-3 0 0,3 0 0,3 0 2,3 0-3,3-2 1,0 1 0,0-3-8,6 1 8,9-1-6,6 1 2,4 3 3,2 0-3,1 0-8,-4 0-15,-3 0 17,-3 0-27,-9 0 3,-2 0 7,4 0 3,4 0 12,16 3 8,14 8 4,10 2-5,5-1 5,2 0 0,-2-3 4,-3-3-2,-2 1 6,0-5 3,2-1-10,-1 0 17,-3 1-14,-7 1 1,-12-3 6,-12 0-10,-11 0 7,-8 0-8,-3 0 4,0 0 10,0 0-14,-2 5 0,-8 1 2,-2 0 1,3 2 0,0 4-3,0 0 0,5 2 25,-1 1-21,1-3 4,1 2-1,-2 1 2,2 2 2,-1 2-3,0 5-3,2 3 15,2 5-14,0 4 7,0 2-7,7-1 2,-1 2 0,0 0-8,-4 0 4,-1-2 21,1 2-22,-2-5 0,1-2 1,0-6-2,-1-6 9,0-8-11,0-7 0,0-1 0,0-4 0,0 0 0,0 0 0,0 0 0,0 0 4,0 0-4,0 0 0,0 0-1,0 0 3,0 0-4,-1 0 2,-14 0 0,-6-5-1,-2-2-3,-4-2 4,-9 0-12,-15 1 12,-19-1-10,-25 6 8,-20 3 2,-17 0 6,-5 0 5,6 7-2,10 3 23,11-4-30,15-5 11,7-1-10,7-1-1,4-13-4,5 5 0,1-1 2,3 3-7,7 4 13,8 1-6,10-1 0,15 3 1,10-2 1,6-1-2,6 3 0,3-6 4,-1 4-2,-1 1-2,0-2 0,-2 3 1,-2-2-4,-4 2 1,-3-3 2,-7 1-5,0-1 5,0-1 0,1-3-1,4 2 1,4 0 0,4-2 0,-1-1 0,1-1 2,-4 0-2,-3 1-6,-9-3-2,-7 2 1,-6 0 4,1 1-13,5 1 16,3 0 1,9 2-1,5 0 0,7 2 0,4 2 2,0-2 0,-4 1-2,-2 2 0,-8-5-1,-8 3 1,-9 2 0,-9 0-1,1 0 1,5 0 0,12 0 0,11 0 0,7 0 10,4 0-8,-1 0 2,-1 0 2,1-1-3,0-2 10,0-1-13,4 2 0,1-6 14,1-1-14,0-1 16,0-2-16,3-1 0,6 1 0,-3-2 0,0-3 0,-3-7 0,-3-7 0,0-8 0,0-7 0,-3-9 0,-5-4 0,1-1 0,-2 4 0,-2 5 0,-3 1 0,-2 8 0,0 0 0,-3-3 0,2-1 0,0-4 0,3-1 0,1 2 0,2 4 0,1 3 0,-2 10 0,2 4 0,3 5-4,-3 4 0,3-1-1,-1 2-1,2-1 12,1-1-6,0-2 0,3 1 1,1 1-1,1 3 0,-2 1 0,-1 6-2,2-2 3,-4 2-2,2-3 0,0 2 1,1-1-8,2-2 7,0 3 1,0 2-5,0-1 8,5 4-4,-2 2 1,-1 2 0,-2 1-4,0 1 4,0 0 0,0-1-4,0-2 4,4 1 0,2-2-1,1-2 3,2 2-12,-5 1 10,0 0 0,-2 2-6,-2 1 6,1 0-1,-1 0-4,0 0 5,0 0-7,2-2 7,1 1-22,5-2 0,1-2-21,0 3 7,-1 2 8,-1 0-10,-5 0 25,-1 0-20,-1 0 17,0 0 10,0 0 11,3-1-5,5-3 3,5-1 4,2-2 5,0 2-12,-3 1 0,-6 2 17,-5 2-17,-1 0 9,0 0 2,0 0-11,0 0 16,0 0-16,0 0 0,0 0 2,0 0 4,0 2-5,0 7 10,0 4-6,0 2 23,-1 4-28,-4 1 5,-2 2 17,-3 5-17,1 7 14,2 5-7,4 4 1,3 3 21,0-3-31,0-4 3,11-4-2,1-5-4,6-6-44,13-10-72,17-13-226</inkml:trace>
  <inkml:trace contextRef="#ctx0" brushRef="#br0" timeOffset="265757.4643">11623 8329 1039,'0'0'109,"0"0"-59,0 0-15,0 0 39,0 0 13,0 0-19,0 0-22,0 0-12,11 4-4,-11-1-20,0 2 9,0-4-13,0 2-3,0-1 9,0-2-11,0 2-2,0-2-8,0 0-52,0 0-8,0 0-65,0 0-80,0 0-62,8 0-262</inkml:trace>
  <inkml:trace contextRef="#ctx0" brushRef="#br0" timeOffset="266275.8293">11748 8468 558,'0'0'771,"0"0"-751,0 0-4,0 0-4,0 0 49,0 0 24,-6 9-53,5-8-29,1 2-3,0-2-33,0-1-96,22 0-315</inkml:trace>
  <inkml:trace contextRef="#ctx0" brushRef="#br0" timeOffset="266793.4889">16883 8308 1379,'0'0'53,"0"0"-44,0 0 8,0 0 38,0 0 22,0 0-60,5 2-17,-1 5-8,4 3-86,0-1-91,-3-1-210</inkml:trace>
  <inkml:trace contextRef="#ctx0" brushRef="#br0" timeOffset="267565.4484">14527 10393 446,'0'0'1005,"0"0"-906,0 0-78,0 0 5,0 0 54,0 0-38,39-10-13,-39 10-16,0 0-9,0 0 0,0 0-4,0 0 1,0 1 3,0 1-4,0 1 0,0-3 2,0 2-1,0 0-1,0-2 0,0 3 1,0-2-1,0 0 0,0-1 0,0 0 0,0 0 2,0 0-2,0 0 0,0 0 1,0 0-3,0 0 2,-2 0-3,2 0 3,0 0 0,0 0 0,0 0-1,0 0 1,0 0 4,0 0-4,0 0 0,0 0-4,0 0 4,0 0-2,0 0-6,0 0-18,0 0 0,-3 0-53,-1-5-41,-1-8-52,2-3-104,1-2-168</inkml:trace>
  <inkml:trace contextRef="#ctx0" brushRef="#br0" timeOffset="270038.0289">15169 8012 1139,'0'0'67,"0"0"-42,0 0 87,0 0-15,38 92 21,-23-56-48,-7 6-19,-1 2-35,-7-5-3,0-3-1,0-4-8,-11-4-4,2-11 0,2-6 0,7-8-6,0-3-5,0 0 10,0-14-4,12-15-1,-2-14-2,-4-11 5,-5-11-8,-1-7 4,7 3-14,6 4 21,12 12-4,10 10 9,2 8 2,3 9 3,-5 9-4,-1 10 11,-6 7-15,-1 0 0,-3 13 2,-3 7-2,-6 7-3,-12-2 1,-3 1-6,-22-1 6,-11-7-40,-9-3-8,-3-6-4,5-1 7,11-2 18,12 0 23,11 2 4,6 6 13,0 3 7,9 7 18,7 2 19,3 1-24,-2 0-7,8 0-13,1-1-11,9-2-2,6-2 0,3-2-39,0-3-9,-8-1-14,-6-6 17,-9-2 3,-6-4-33,-4-4-16,-4 0 69,1-15 22,-4-6 45,-2-8 37,-2 0-26,0 1-6,-14 3-15,-2 8 12,-3 12-28,-7 5-15,-5 27 0,-5 15 0,-4 13-4,7 0 4,8-2-1,11-9-4,14-9 1,0-10-27,15-12 23,10-11-6,5-2 10,0-18 4,0-12-3,-4-5 34,-3-1-8,-7 5 6,-5 6 9,-8 10-15,0 9 5,-3 5-11,0 1-20,2 14 4,-1 17-5,5 12 0,-2 2 5,2 4-5,2-3 0,5-4-1,5-5-31,5-2-39,0-9-174,-5-6-448</inkml:trace>
  <inkml:trace contextRef="#ctx0" brushRef="#br0" timeOffset="271592.9216">13526 9004 1035,'0'0'111,"0"0"-23,0 0 33,0 0-80,0 0-6,7 75 23,4-19 5,-2 3-23,-2-4-38,-1-8 4,1-7-4,0-12-2,-4-10-21,0-11-8,-2-7-11,-1 0 33,2-28 5,1-17-13,3-14 12,4-8 0,0 0 3,6 2 10,3 7 7,6 7 4,1 13 9,2 10-13,-5 11 16,-6 8-14,-1 9-8,-4 0-11,-1 21-2,-4 12 0,-7 10-6,-10 9 8,-24 0-7,-6 1-9,0-7-9,9-4 4,10-13 0,12-13 10,8-9-5,1-7 16,0 0 5,18-11-4,6-4 7,6 0 3,4 1-5,2 3-4,4 0-2,-2 6 0,-3 1-1,-10 1 1,-10 3-5,-9 0 2,-4 0-6,0 0 7,1 0-6,0 14 8,-1 8 4,-2 4 2,0 4-5,0-1 6,0-1-7,0-3 2,0-3-2,-2-7 0,-1-3-10,0-5 7,3 0-12,0-7-2,0 0 8,0 0 9,0 0 0,3-10 0,11-2 17,-4-4-11,1 4 21,-2-1 5,-5 4-8,1 6 3,-1-2-12,4 5-6,4 0 2,4 8-11,2 9 0,-4 3 0,-4-2 2,-7 0 1,-3 0-3,0-3 0,0-1-3,-5-3 3,-5 0-4,-2-4-15,3-2-4,2-2 10,5-3-2,2 0 15,0 0 11,0-2-10,0-8 5,1-1 0,4 2-5,0 1 0,-2 6-1,0-1 0,-2 2-4,1 1 3,-2 0-19,0 0 0,0 0-5,0 0 9,0 0-4,0 0 20,0 2-8,0 1 10,0 1-2,0-1 1,-3 2 0,-13-3-2,-7 2-34,-7-1-102,-1-2-63,4 1-169</inkml:trace>
  <inkml:trace contextRef="#ctx0" brushRef="#br0" timeOffset="272557.5435">16265 9956 1084,'0'0'9,"0"0"4,13 112 39,-7-68 53,-2 0-8,-2-2-51,-2-5-46,0-7 1,0-5 6,-6-10-7,3-6-12,1-9-37,2 0 12,0-15 27,5-12-2,10-9 5,4-5 7,3-2 22,3 0 27,4 3 3,1 8 6,1 6 13,-1 9-17,-1 10-20,-8 7 8,-7 0-32,-3 12 3,-6 10-12,-3 10 2,-2 2 1,-3 5-4,-17-1-4,-6-6 0,-4-7-18,0-6-19,5-8-25,6-4-11,11-2 9,7-3-30,1-2 53,0 0 32,12 0-10,12-2-12,5-4-22,6 0-9,-1 1-1,-4-2-6,-5 0 52,-7-1 21,-9 2 47,-6 0 43,-3 1 13,0 3-19,-14 2-5,-11 0-70,-8 1 0,-5 17 20,0 7-14,6 4 6,8 4 6,9-2-9,15-4 12,6 0-23,47-8-5,31-1-2,28-7-137,12-11-388</inkml:trace>
  <inkml:trace contextRef="#ctx0" brushRef="#br0" timeOffset="273782.0611">16514 10203 501,'0'0'180,"0"0"-145,0 0 12,0 0 54,0 0 12,0 0-59,30-13-10,-26 13-7,-3-2 8,1 0-2,-2 2 4,0 0 0,0-1-8,0 1-12,0 0 9,0 0-36,-9 5 0,-5 17 7,-2 9-6,1 6 0,3 4 2,2-2 0,7-6 8,3-7-10,0-6-1,19-6 12,25-7-9,18-3-3,16-4-73,-5 0-187,-15-4-311</inkml:trace>
  <inkml:trace contextRef="#ctx0" brushRef="#br0" timeOffset="274525.7461">16518 12702 740,'0'0'319,"0"0"-200,0 0-40,0 0 41,0 0-18,0 0-17,-21-2-58,19 2-27,0 4-5,-3 7-114,-4 3-146,2 3-245</inkml:trace>
  <inkml:trace contextRef="#ctx0" brushRef="#br0" timeOffset="274825.0998">12133 13003 968,'0'0'0,"0"0"-37,91 0-136,-41 0-84</inkml:trace>
  <inkml:trace contextRef="#ctx0" brushRef="#br0" timeOffset="275078.734">16555 13150 1494,'0'0'34,"0"0"-34,0 0-50,0 0 50,0 0 25,0 0-25,-27 2-47,-7-2-223,-12 0-205</inkml:trace>
  <inkml:trace contextRef="#ctx0" brushRef="#br0" timeOffset="275297.939">13008 13330 220,'0'0'0</inkml:trace>
  <inkml:trace contextRef="#ctx0" brushRef="#br0" timeOffset="275374.1757">13008 13330 388,'0'0'0,"6"-2"-90</inkml:trace>
  <inkml:trace contextRef="#ctx0" brushRef="#br0" timeOffset="277365.4629">22091 6492 12,'0'0'1307,"0"0"-1242,0 0-24,0 0 30,0 0-19,0 0-23,5 34-2,0 8-3,-4 1 5,1-5-29,-2-5 0,1-5-3,-1-10 3,2-9-42,1-9-32,6-10 19,7-27 39,7-15-19,2-13 33,-1-10 2,-4-7 20,-10 0 13,2 9-10,1 14 12,12 16 32,17 15-23,16 10-27,10 14 3,-6 4-7,-16 4 0,-20 18-13,-19 5 5,-7 10-5,-22 8 0,-20 4 0,-10 2-1,-2-1 3,5-7-6,9-6 3,13-8 1,13-12-4,10-6 4,4-6 0,0-4 0,0-1 2,0 2-5,7 2 3,14 0-2,6 2-6,4-3 0,2-3-9,-3 0-8,-3 0-10,-7-3 10,-3-7 21,-6-1 4,-4 4 13,-1 2 0,-3 0 20,-3 5 11,1 0-9,-1 0-11,2 13-20,0 17 0,-2 7 26,0 4-15,0-1-1,0-5-7,0-4-7,0-3 0,0-4-42,0-4-70,6-9-132,16-7-445</inkml:trace>
  <inkml:trace contextRef="#ctx0" brushRef="#br0" timeOffset="278889.1518">24189 7635 906,'0'0'301,"0"0"-266,0 0 136,0 0-6,0 0-83,0 0-60,0 10-22,-4 30 0,-1 4 25,-2 1-18,-1-6-2,3-6-3,0-5 2,4-8-8,-2-8-1,3-7-31,0-2 8,0-3-17,0-6 36,0-17 5,4-12-19,11-12 16,0-10 3,4-4 4,-4-3 2,0 2 3,-4 10 0,-4 11 11,5 10 1,-2 13 12,11 8-4,9 10-21,7 0 7,4 18-9,-10 11-2,-12 6 0,-19 1-1,-9 4-5,-32-3-3,-12-3-25,-3-4 23,2-5-17,14-1 10,10 1 16,12-4 2,13-1 5,5-2-1,0-3 5,11 1 28,5 0-29,1-2-1,4-4-5,4 1-1,5-6-2,4-1-16,2-2-23,0 0 17,-5-2-19,-5 1 19,-7 1 11,-9-2-12,-7 0-2,-3 0 10,0 0-9,0 0 21,0 0-1,0 0 5,0 0 16,0 0 9,0 0 15,0 0-23,0 0-10,0 0 10,0 0-16,0 0-2,0 2 0,0 1 1,0 0-4,0 0 4,0 0-8,0 0 5,0-2-1,0 0 4,0-1 2,0 0-1,0 0 15,0 0-5,0 0-2,0 0 13,0 0-19,0 0 0,-1 0-3,1 0-12,-2 0-4,2 0-15,0 0-7,0 0 17,0 0-25,0 0-9,0 0 5,0 0 33,0 0 17,0 0 10,0 0 64,0-5 19,0-1-31,0-4-7,0 0-12,0 0-11,-4 3-14,-8 3-18,-3 4 0,-3 0-8,-3 14 6,0 13 2,5 7 1,6-1 0,7-5 6,3-3-7,0-10 0,6-4-4,2-5 4,1-6-3,0 0-8,6-6-4,0-13 13,3-5-2,-3-2 4,-3 2 5,-2 5-4,-4 5 14,-4 5 3,-2 7-2,0 2 14,0 0-19,0 0-11,0 0 11,0 5-9,0 12 3,0 5 16,0 6-2,0-2 8,0 1-27,12-1 3,9 6-8,8 2-17,8 8-70,2-2-230,-3-1-722</inkml:trace>
  <inkml:trace contextRef="#ctx0" brushRef="#br0" timeOffset="280155.4484">22125 9096 1113,'0'0'152,"0"0"-132,0 0 57,0 0-3,0 0 5,-18 105-25,13-46-18,-1-2-22,2-2-8,0-4 5,-2-7-11,0-10-6,1-9-27,0-12-44,4-10-5,1-3-21,0-24 56,1-18-8,18-15 16,3-13 39,2-5 9,-3 5 16,-2 11 44,-5 15 1,-4 13-10,-3 14-25,-2 7-22,-2 9 1,3 1-8,10 0-5,10 21 10,2 9-11,-4 9 0,-14 5 0,-10 4 0,-25 2 0,-16-5-19,-6-11-14,2-9 13,8-9-22,14-8-8,10-4 47,10-4-1,3 2 4,0-2 27,0 1 3,0 4-5,3 1-23,12 5 4,3-2 2,6 1-8,6 1-15,-1-5-44,1-1-38,-4-5 47,-8 0 23,-4 0 27,-4 0 24,-9 0 58,-1 0 22,0 0-21,0 0-44,0 0 7,0 0-23,0 10-6,0 6 7,0 6 6,0 8 3,0 5-13,-1 7-17,-5 5 6,1 2-9,0-3 0,4-7-1,1-8-6,0-9-12,0-8-6,0-8-4,0-4 17,0-2-1,6-5 13,5-14-1,3-5 6,3-5-3,2 2 11,-2 0-1,1 4 27,-1 6-30,-5 6 10,-4 6-3,-5 3-11,0 2-2,1 0-3,-1 10 3,5 12 1,-1 9-2,-2 1-2,-2 0 9,-3-1-5,0-2 0,-11-4-4,-14-6-3,-7-5-2,-5-12-19,-2-2-9,5 0-1,7-17-20,11-5-43,11-2-62,5 0-96,9 0-300</inkml:trace>
  <inkml:trace contextRef="#ctx0" brushRef="#br0" timeOffset="281137.1781">24453 9476 1042,'0'0'292,"0"0"-252,0 0 15,0 0 26,0 0-6,88 91-7,-64-41-47,-13-2-3,-8-4-18,-3-8 6,0-9-4,-8-3-2,2-12-33,1-7-20,3-5-45,2-5 46,0-21 36,4-16-64,10-13 56,7-4 11,5-2 13,-3 7 19,1 10 7,-1 13 35,1 13-23,3 11-14,3 7 1,4 3-6,-4 18 5,-7 5-2,-16 7-14,-7 4-3,-39 3-5,-20-1-3,-14-5-18,-1-5-42,9-9 16,21-6 5,19-5-9,16-4 31,9-3 20,9-2 7,18 0 55,12 0-25,5 0-1,-5 0-4,-3-5-15,-6 1-7,-5 2-10,-4 2 4,-4 0-7,0 0 3,-1 6-11,-5 4-8,-2 2 4,-3-6 13,-3 0-4,-1-3 6,0-3 2,-2 0 0,0 0-2,0 0 8,0 0-5,0 0 7,0 0-10,0 0 5,0 0-3,0 2 0,0-2-2,0 0 0,0 0 2,0 0-4,0 0 2,0 0 0,3 3-7,13-3-19,10 2-86,3-2-400</inkml:trace>
  <inkml:trace contextRef="#ctx0" brushRef="#br0" timeOffset="281544.1841">24781 9796 81,'0'0'1122,"0"0"-1105,0 0 5,0 0 148,0 0-105,0 0-38,-11-47-1,11 47 12,0 8-37,11 9 3,5 10 43,6 0-18,-3-4 4,-1-2-9,-2-4-23,-2-3-1,1-2-31,0-3-115,1-8-142,1-1-410</inkml:trace>
  <inkml:trace contextRef="#ctx0" brushRef="#br0" timeOffset="281789.085">25216 9977 1386,'0'0'55,"0"0"-50,0 0 93,0 0-41,-82-43-57,49 59 2,0 15 7,9 7-4,11 0-1,8 1-2,5-6-1,8-6 1,23-7-2,13-6-17,12-2-40,8-7-120,-3-5-345</inkml:trace>
  <inkml:trace contextRef="#ctx0" brushRef="#br0" timeOffset="283207.4351">24560 12026 693,'0'0'258,"0"0"-121,0 0 100,0 0-109,0 0-66,0 0-18,-7 103 27,4-55-6,2-2-54,-2-4 3,-2-5-1,0-6-12,0-9-2,0-8 1,4-8-28,0-5 1,-1-1-33,1-10 31,1-19 15,0-12-27,1-8 26,17-2 8,0-2 0,0 7 4,2 7 6,-3 9-1,-3 9 25,-1 7-9,-2 7 8,-1 4-1,0 3-16,3 6-3,-2 16-6,-7 11 0,-4 3-4,-9 2 6,-19-1-4,-5-5-9,0-1-15,5-3 25,6-3-12,16-3 13,6 1 0,4-3 1,26-2 24,9-4 13,5-2-9,-2-6 9,-9 0-30,-6-1-7,-9-2-1,-5-1-20,-6 1-47,0 0-70,-6 0-115,-1-3-45,3 0-122,3-3 51</inkml:trace>
  <inkml:trace contextRef="#ctx0" brushRef="#br0" timeOffset="283508.6687">24886 12305 689,'0'0'333,"0"0"-188,0 0 57,0 0-67,0 0-49,0 0-62,57-41-21,-80 80-3,-5 14 0,2 5 19,6 3-19,12-7 1,8-3 9,25-5-9,17-4 12,10-8-2,-2-12-6,-9-13 29,-10-9-23,-12-7 14,-6-15-5,-10-2-16,-3 1-2,-8 5-2,-14 4 6,-5 9-13,1 5 7,-3 0-7,5 12 3,4 10 4,8 1-13,6 4-17,4 1-20,1 2-32,-9-6-96,-10-10-144</inkml:trace>
  <inkml:trace contextRef="#ctx0" brushRef="#br0" timeOffset="284459.6639">22146 11777 1060,'0'0'186,"0"0"-162,0 0 103,-22 83 21,15-27-73,4 3-40,0-2-3,-1-4-14,1-8-13,-5-8-2,3-10-3,0-10-20,2-7-31,2-10-44,1-14 58,0-20 19,0-16-25,13-5 32,8-5 8,3 7 3,-1 6 9,-3 14 2,-1 9 39,-4 11-19,-5 6-9,-6 6-3,0 1-14,2 10-1,7 22 0,3 10-4,-3 8 28,-9 3-27,-4-2-1,-11-4 1,-21-5 2,-2-12-6,0-8-14,7-10-11,12-7 22,7-4-5,8-1 11,0 0 10,0 0 20,20 0-14,7 0-14,4 0 4,2 0-1,0 0-5,-8 0-9,-6 0-19,-5 0-14,-5-6-1,-1-2 8,-3-1 12,-2 1 16,0 2 14,-3 5 7,0 1 11,0 0-5,0 0-3,0 4-16,0 16 2,0 7 30,0 5 0,0 6 16,0-1 0,6 2-11,13 0 7,5-3-22,-6-5-18,-5-5 7,-8-4-11,-5-8-2,-3-4-25,-24-10-18,-9 0-22,-4-17-66,4-14-82,10-4-80,11-3-305</inkml:trace>
  <inkml:trace contextRef="#ctx0" brushRef="#br0" timeOffset="284559.559">22416 12197 1153,'0'0'31,"169"-17"-31,-67 17-83,-6 0-761</inkml:trace>
  <inkml:trace contextRef="#ctx0" brushRef="#br0" timeOffset="287729.1552">20545 14472 854,'0'0'278,"0"0"-183,0 0 69,0 0-87,0 0 8,0 0-48,0 78 6,0-37-16,-1 1-14,-5-1-11,-2-4 2,-3-7-4,2-7-11,1-9-12,2-12-43,-1-2-25,1-16 44,3-19-7,3-15 17,0-6 13,0-8-10,16 2 17,-2 6 17,5 8 2,1 12 49,3 9-6,3 11 9,0 10-21,0 6-16,-1 6-1,-5 20-13,-6 9 6,-12 7-9,-2 5 6,-30 1-14,-10-1 8,-2-2-12,4-6 2,15-10 1,12-6-2,11-7 8,0-7 3,17-3 2,4-2-2,1-4-3,1 0 3,0 0-35,3-4-89,0-5-107,0-1-165,-7-1-275</inkml:trace>
  <inkml:trace contextRef="#ctx0" brushRef="#br0" timeOffset="287889.1938">20772 14671 945,'0'0'258,"0"0"-104,0 0-19,0 0-55,0 0-30,0 0-18,3 56 17,-11-15-8,-2 3-41,3-2 8,-1 1-17,1-4 7,1-8-66,6-7-107,0-11-183,1-12-426</inkml:trace>
  <inkml:trace contextRef="#ctx0" brushRef="#br0" timeOffset="288061.4158">20872 14705 987,'0'0'203,"0"0"-149,89-31 96,-44 31-63,1 0-59,-8 0-28,-11 5-26,-11 3-95,-13-4-138,-3 1-185</inkml:trace>
  <inkml:trace contextRef="#ctx0" brushRef="#br0" timeOffset="288233.9207">21022 14612 1112,'0'0'339,"0"0"-278,0 0 77,0 0-61,0 0-46,0 0-16,2 76 4,-2-38-12,-6-1-7,1-5-21,2-1-20,3-3-101,0-10-121,12-8-252</inkml:trace>
  <inkml:trace contextRef="#ctx0" brushRef="#br0" timeOffset="288727.286">21230 14561 317,'0'0'854,"0"0"-775,0 0 39,0 0-6,0 0-44,0 0-34,1 62 22,-1-15-19,0-2-34,0-6-3,-3-5 0,-3-7 0,1-10-24,0-8-22,5-9-23,0 0 9,0-24 41,0-6-30,12-13 34,9-5-11,10-3-7,5 1 27,0 8 6,0 8 58,-7 10-27,-3 7 6,-14 9 26,-6 6-36,-6 2-9,0 0-16,3 8-1,4 18-2,0 6 0,-2 4 1,-5 1 2,0-7-2,-12-2 0,-11-9 0,1-5 1,7-5-1,5-8 0,6 3 0,4 1 34,0 4 4,1 5-4,14 7 9,-2 1-25,2 4-2,-1-2-16,-4-3 0,3 0-7,4-8-24,8-1-68,8-5-70,9-5-142,1-2-194</inkml:trace>
  <inkml:trace contextRef="#ctx0" brushRef="#br0" timeOffset="289080.3553">21782 14846 840,'0'0'178,"0"0"-130,-12-72 74,-13 52-64,-1 9-17,-1 8-5,8 3-3,6 17-16,3 12 23,10 11-14,0 3-16,2 0 9,10-3-18,0-10 4,-3-12-4,-2-9 0,-2-9 6,1 0-6,3-15 20,-2-12 8,-1-2-13,-4 3 33,-2 6-6,0 10-8,0 3 7,0 4-20,0 3-17,0 0 0,0 3-5,0 22-4,0 8 4,-2 10 0,2 1 5,0-3-5,0-2 0,0-2-6,15-4-46,2-2-69,-1-3-205,-6-9-420</inkml:trace>
  <inkml:trace contextRef="#ctx0" brushRef="#br0" timeOffset="289921.3781">21024 16561 675,'0'0'35,"0"0"-35,0 0 71,0 0 9,0 0-31,0 0-10,0-7 38,0 5-1,0 2 9,0 0 2,0 0-8,0 0-56,0 0-18,2 0-5,-1 0-85,4 0-69,2 0-72,3 0-66</inkml:trace>
  <inkml:trace contextRef="#ctx0" brushRef="#br0" timeOffset="290550.2015">21202 16383 865,'0'0'53,"0"0"-46,0 0 103,0 0 47,0 0-42,0 0-52,-49-10-12,41 39 22,3 5-8,4 4-22,1 0-15,0-2-22,0-5 12,0-4-18,-2-6 0,-2-4-4,4-8-3,-2-6-32,1-3-22,1 0-5,0-15 48,3-16-73,21-11-18,7-8 83,8-6 8,1 0 18,-1 5 7,-1 4 18,-8 12 49,-5 8-22,-8 10 12,-6 10-15,-1 7-38,-1 0-11,-1 18-1,-4 11 1,-4 9-4,-12 2 4,-24 1-6,-7-3 5,0-6-11,12-8 10,10 2 0,15-4 4,6 2 5,10 1 15,20-3 18,3-3 15,1-2-16,-3-5-17,-6 0-22,-3-3-4,-2 0-28,0-1-119,1 1-116,1-6-209</inkml:trace>
  <inkml:trace contextRef="#ctx0" brushRef="#br0" timeOffset="290770.2407">21791 16487 836,'0'0'159,"0"0"-69,0 0 32,-79-37-11,44 54-44,1 16-21,9 7-4,5 1-24,11 1 10,8-3-24,1-5-4,0-7 6,7-6-6,13-7-21,7-6-64,10-8-129,3 0-183</inkml:trace>
  <inkml:trace contextRef="#ctx0" brushRef="#br0" timeOffset="291174.0623">21942 16511 1340,'0'0'99,"0"0"-84,83-24 69,-42 24-14,3 0-64,-4 0 2,-4 2-16,-5 6-26,-7-2-55,-7-1-27,-10-5-110,-5 0-14,-2-7-30,0-13-132,0-2 332,-2-1 70,-9-5 58,-3 3 268,0 0-90,-5 6-14,8 5-46,1 6 3,6 6-55,1 2-59,-3 14-25,0 18-4,-3 12 20,3 6-26,0-2-22,0-2-3,1 0-10,1-5 4,-2-7-59,3-5-75,3-7-104,0-10-87,12-12-149</inkml:trace>
  <inkml:trace contextRef="#ctx0" brushRef="#br0" timeOffset="291689.9988">22420 16392 170,'0'0'1180,"0"0"-1146,0 0-25,0 0 49,5 80 40,-5-40-75,0 0-8,0-4-2,-2-4-11,-4-7 3,-1-8-5,2-9-17,0-5-15,2-3-37,3-12 50,0-18 2,0-13-20,17-8 17,7-5-22,0 0-1,2 4 43,-1 6 9,2 10 14,1 9 21,0 7-13,2 13 3,-7 2-27,-3 5-7,-5 0 6,-7 9-6,-8 13 0,0 6-5,-6 8 5,-18 6 0,-4 3 0,2-1 0,7-4-1,7-4 3,4-5-2,7-9 10,-1-5 2,2-4 29,0-6-3,0 0 0,6-1 20,9 1-36,3 2-15,6-1 2,3 1-7,1 0-2,2 2-15,-2-5-60,-8 0-19,-1-4-106,-7-2-148,3 0-159</inkml:trace>
  <inkml:trace contextRef="#ctx0" brushRef="#br0" timeOffset="292017.0668">22947 16489 1054,'0'0'101,"0"0"-40,0 0 100,0 0-89,0 0-68,0 0 33,-69 99 32,56-38-31,6 0-16,7-3-5,0-6-6,17-6 11,7-12-18,3-7 2,-2-13-1,-4-9-5,1-5 7,1-10-7,-7-15-4,1-5-3,-10 1 4,-7 5 3,0 11 0,0 4 1,-10 9-1,-7 0 0,-3 2-2,3 17-7,1 6 7,7-2-5,3 7-50,4-2-118,2-3-148,0-5-538</inkml:trace>
  <inkml:trace contextRef="#ctx0" brushRef="#br0" timeOffset="293729.607">18198 16336 884,'0'0'133,"0"0"-125,0 0 43,3 85 119,7-37-68,-4 3-84,-6-1 8,0-5-10,-9-6-6,-3-6-6,3-13 0,2-8 1,7-5-5,0-7 0,0 0-5,1-20-5,13-13 3,-1-8-20,1-7 13,-3-6 6,-5-6 1,-6-4-20,0 8 16,0 4 0,4 10 11,13 6 18,13 10 0,10 7 23,5 15-19,-3 4-1,-7 13 16,-9 14-15,-14 9 11,-12 3-14,0 4-13,-23 1 6,-9-6-12,-3-4 0,-3-6-1,10-7-5,5-3-2,7-3 1,8-2 7,5-4-5,0-2 5,3 1 0,0-4 2,0-1-2,0 4 10,8 1 0,12 4-4,5 2 12,3 1-18,-3 1-5,-7-5-48,-6-2-79,0-4-139,-3-5-190</inkml:trace>
  <inkml:trace contextRef="#ctx0" brushRef="#br0" timeOffset="294158.2479">18555 16540 982,'0'0'161,"0"0"-119,0 0 122,0 0-77,0 0-62,0 0-11,-26 53 18,20-12 8,4 2-29,-2 3 3,-2-1-5,-2-5-9,-2-7 3,1-8-3,3-5 0,2-9-7,0-8-2,4-3-9,0 0 15,0-8-1,0-10-3,10-4 6,3 3 1,0 1 7,2 2-3,-1 5 6,-2 4 8,2 5-13,0 2 7,4 2-4,-3 15-5,0 5 16,-11 3-18,-4 4 4,-15 0-1,-19-2-4,-6-4-4,-2-8-13,6-6-36,8-8 5,10-1-39,13-1-3,5-18 12,5-2-5,20-3-2,6 0-129,7 4-159</inkml:trace>
  <inkml:trace contextRef="#ctx0" brushRef="#br0" timeOffset="294392.1174">18679 16915 960,'0'0'146,"0"0"-71,0 0 159,0 0-111,0 0-62,0 0-40,106-32-19,-64 32-1,-9 0-1,-8 0-64,-10 0-48,-3 0-89,-2 0-51,-4 0-188</inkml:trace>
  <inkml:trace contextRef="#ctx0" brushRef="#br0" timeOffset="294585.2555">18857 16709 1180,'0'0'99,"0"0"20,0 0 22,0 0-66,0 0-42,0 0 21,-49 90-21,40-48-23,-2-5 2,5 4-12,0-4 0,2-3-20,1-4-37,3-2-67,0-4-121,0-5-91,9-4-132</inkml:trace>
  <inkml:trace contextRef="#ctx0" brushRef="#br0" timeOffset="295515.714">19063 16954 769,'0'0'249,"0"0"-224,0 0 117,0 0 39,0 0-122,0 0-30,-26 33 48,15 2 3,-2 5-31,0 4-25,0 2 4,-4-3-9,2 0-14,-1-11-7,4-8 2,0-8-1,6-7-1,3-5-20,3-4-1,0 0 21,0 0-8,0-2 8,9-11-8,0-5 5,1-4 1,4-8-3,-7-6 7,-1 1-6,0 0 6,1 2 0,6 6 1,3 3 0,11 4 10,4 4-11,5 8 0,-6 3 26,-6 5-21,-6 0 8,-6 13-8,-5 9-3,-6 6 5,-1 6-7,-14 5 0,-16-1-5,-10-4 2,0-3-18,-1-11 4,10-5 0,12-3 14,9-7-4,9-1 7,1 1 0,0 0 5,0 2 3,4 1-2,8 0-5,-1-2 4,2-1-5,8 1 0,4-2 0,5 1 0,0 0 0,0 0 5,-4 1 2,-6 2 25,-2 6-25,-6 1-6,-5 2 9,-4 7-8,-3-2 0,0 1-2,-14-3 1,-2 0-6,-1-4 5,1-6-3,2-4-16,1-6-39,2 0-87,5-3-223,6-16-651</inkml:trace>
  <inkml:trace contextRef="#ctx0" brushRef="#br0" timeOffset="295637.2919">19197 17307 1362,'0'0'103,"112"-72"-103,-27 45-25,4 6-54,-10 7-340</inkml:trace>
  <inkml:trace contextRef="#ctx0" brushRef="#br0" timeOffset="296207.8727">21922 10062 415,'0'0'0,"31"109"-415</inkml:trace>
  <inkml:trace contextRef="#ctx0" brushRef="#br0" timeOffset="296408.9615">22332 11956 745,'0'0'640,"0"0"-605,0 0-17,0 0-17,0 0-1,0 0-9,-1-3-140,-1-14-122,2-3-439</inkml:trace>
  <inkml:trace contextRef="#ctx0" brushRef="#br0" timeOffset="296927.1705">22193 12022 332,'0'0'0,"0"0"-140,0 0 52</inkml:trace>
  <inkml:trace contextRef="#ctx0" brushRef="#br0" timeOffset="297991.2704">24590 11788 1084,'0'0'0,"80"-20"-460</inkml:trace>
  <inkml:trace contextRef="#ctx0" brushRef="#br0" timeOffset="310165.4697">15443 15850 518,'0'0'892,"0"0"-816,0 0-73,-83-26 2,40 26 13,-21 16 59,-20 5-24,-14-1-53,-12 3-1,4-2-2,9-6-4,17-3 3,26-2-24,26-3-21,15-6 14,13 1-36,6 4-2,30 4-9,26 4-24,27-1-67,14-5-74,12-6-10,3-2-74,-7 0 331,-8-6 6,-6-1 267,-13 1-97,-8 5-13,-14 1-36,-18 0-27,-21 0 0,-15-2-32,-8 2 0,-6 0 2,-25 0-45,-21 13 11,-12 7-3,-12 5-12,-7 1 6,-6 2-27,-7-7 0,-2-7 0,-2-6-8,6-4-67,10-4-112,11 0-76,20-12-203</inkml:trace>
  <inkml:trace contextRef="#ctx0" brushRef="#br0" timeOffset="310494.994">14635 15601 1444,'0'0'119,"0"0"-113,0 0-6,-20 99 1,-6-37 57,-11 3 17,-12 4-55,-5-2-11,2-1-9,4-5 5,9-8 0,15-6-5,16-5-2,8-5-1,25-3 6,30-1 0,29-2 2,29-1-3,26-2-4,10-4-5,9 4-80,-9-2-197,-21-4-480</inkml:trace>
  <inkml:trace contextRef="#ctx0" brushRef="#br0" timeOffset="313406.3841">9494 15379 1130,'0'0'95,"104"-1"-73,-11 0-13,19 1 70,19-2 1,10 2-23,3 0-21,5 0-14,-3 0-6,-8 0 14,-16 0-26,-18 0 4,-24-1-1,-19-2-4,-20 1-1,-14-1-2,-11 3 0,-5 0-1,-7 0 1,-4 0 0,0 0-3,2 0 8,1-3-7,3 2 2,0-2 0,0-1 0,0-1 0,1-5 0,1-1-1,3-2 5,2-1-3,-3 0-1,2 0 0,-2 2 1,-5 2-1,0 6 0,-5 3 8,0 1-6,0 0 10,0 0-12,0 0 0,0 15 1,0 14 6,-4 18-7,-2 13 6,0 5 1,3 2 4,3-2-11,0-6 0,0-6 4,14-9-1,2-11-3,1-6 1,-6-8 0,-4-9 5,-4-5-6,-3-3 0,0-2 1,0 0 5,0 0-4,0 0 0,0 0 0,0 0-1,0 0-1,0 0 0,0 0-8,0 0 8,0 0-8,0 0 4,0 0-7,0 0 8,0 0-2,0 0-12,0 0-8,20 0-89,21-16-171,26-10-750</inkml:trace>
  <inkml:trace contextRef="#ctx0" brushRef="#br0" timeOffset="314007.2762">19282 16243 1192,'0'0'218,"0"0"-183,0 0-10,0 0 50,0 0 35,0 0-49,0 0-61,30 0 0,-11 0-1,26 11-54,30 6-123,23 2-290</inkml:trace>
  <inkml:trace contextRef="#ctx0" brushRef="#br0" timeOffset="314255.6811">20867 16603 1587,'0'0'141,"0"0"-92,0 0-44,0 0 26,0 0 40,0 0-54,24-41-17,-24 41 0,0 0-26,0 0-3,0 0-25,0 0 20,0 0 9,0-1-50,0-6-64,0-2-114,0-2-325</inkml:trace>
  <inkml:trace contextRef="#ctx0" brushRef="#br0" timeOffset="317134.0389">11267 15762 703,'0'0'209,"0"0"-150,0 0 9,0 0-17,0 0 33,0 0-64,0 1-14,-3 6 2,1 1 3,0 2 14,1 4-7,1-3-6,0 0 25,0-2-20,0-4 5,0 0-1,0-3-5,0 3 5,0 3-14,0 1-5,0 3 16,0 3-14,0-3-1,0 1 4,0-4 2,0-3-2,0-3-4,0-3-2,0 0 21,0 0-20,0 0 9,0 0 4,0 0-8,0 0 15,0 0-13,0 0-7,0 0 24,0 0-24,0 0 11,0 0-5,0 0 2,0 0 0,0 0-10,0 0 0,0 0 6,0 0 0,0 0-3,0 0 0,0 0-1,0 0-1,0 0-1,0 0 0,-2 0-3,2 0 3,-1 0 0,1 0-1,0 0 3,0 0-6,0 0 2,0 0 2,0 0 4,0 0-1,0 0-4,0 0 2,0 0 0,0 0 5,0 0-6,0 0 0,0 1 11,8 5-8,17 2-1,19 6 14,17 1-5,10-3 10,-1 2-20,-10-1-1,-10-2 10,-17 2-10,-11-3 0,-10 1 0,-5-1 0,-7 0-6,0 6-1,-7-1 6,-23 3-8,-16 2 6,-15-2-1,-10-2 2,0 0 2,6-2-9,9-2 5,21 1 4,12-2-5,13-5 11,10 0-6,0 2 3,15-1 9,15 3 16,11-1-24,3-1 5,6 1 15,4 1-24,-5-1 5,2 1-5,-11-1 2,-13-3-7,-11-1 3,-13 1-18,-3-3 3,-7 4-29,-14-3 11,-7 0-15,-2-2 8,2 1 27,7 4-7,6-1 22,3 2-2,9 2 5,3 5 18,0-1 17,0 3-4,0 0 10,0 2-19,0-2-8,0 2 11,0 1-26,0-3 11,0 0 0,0 0-8,3 0 21,3 4-19,1 1-4,2 0 22,-1 0-14,-1 3 3,-3-3-11,-4 1-2,0-1 16,0-1-17,0-9 0,0-4 11,0-5-6,0-1-3,0-2-2,0 0 4,0 0 15,0 0-18,0 0 0,0 0 10,0 0-11,0 0 0,0 0 0,0 0 4,0 0-6,0 0 2,0 0 0,0 0-2,0 0 6,0 0-6,0 0 2,0 0-2,0 0-4,0 0 6,0 0 0,0 0-4,0 0 4,0 0-5,0 0 5,0 0 0,0 0-5,0 0 5,0 0-3,2 0-2,-2 0 1,0 0 1,0 0 2,0 0 2,0 0-13,0 0 12,1 0-10,-1 0 9,0 0-8,0 0 6,0 0 2,0 0 2,0 0-13,0 0 6,0 0 2,0 0 0,0 0-8,0 0 1,0 0 3,0 0 4,0 0-6,0 0 8,0 0-1,0 0-2,0 0 4,0 0 0,0 0 0,0 0 1,0 0-2,0 0 2,0 0 0,0 0-2,0 0 4,0 0-3,0 0 1,0 0 0,0 0-4,0 0 4,0 0 0,0 0-6,0 0 8,0 0-2,0 0 0,0 0 0,0 0 0,0 0 0,0 0 0,0 0-2,0 0 4,0 0-2,0 0 0,0 0 0,0 0-2,0 0 2,0 0 0,0 0 2,0 0 0,0 0-4,0 1-11,0 2-60,5 0-76,3-1-125,-7-2-301</inkml:trace>
  <inkml:trace contextRef="#ctx0" brushRef="#br0" timeOffset="319121.6583">11530 16897 117,'0'0'506,"0"0"-427,0 0-31,0 0 32,0 0 41,0 0-15,-5-6-80,5 6-7,0 0-1,0-2 7,-1 2 10,0 0-13,1 0-5,0 0 20,0 0-5,0 0 5,0 0-7,-2 0-7,1 0 5,1 0-17,0 0-1,0 0 19,0 0-22,0 0 9,0 0-1,0 0-7,0 9 10,0 10 18,0 8-3,5 9 10,16 8-24,5 11 9,4 3-16,-2 0 4,-7-4 4,-3-9-16,-8-6-4,-3-9 12,-3-7-8,-3-6-4,-1-12 0,0 0 2,0-5-1,0 0-1,0 0 0,2 0 8,-2 0-8,0 0 0,0 0 1,0 0 2,0 0-5,0 0 2,0 0 0,0 0-6,0 0 6,-3-2-3,-8-6-6,-2 1 1,-3 2 5,-1 0-3,-4 3 6,0 2-8,2 0 7,-3 0 1,4 0 0,3 0 0,3 2-2,6 1 2,4 2 0,2 1-7,11 8 14,24 6-3,17 2 8,19 3-9,9-1 7,3 0-10,-9-5 0,-17-3 11,-20-5-8,-17-1-5,-16-1 2,-4 1-12,0 5 8,-27 3-10,-16 5 6,-12 4 2,-9 4 10,-2-2-4,8 1 0,14-7 1,16-4-2,15-6 1,11-5 0,2-4 2,0 1-1,20-4 14,12-1 4,11 0-11,7 0 13,-1 0-14,-10 0-1,-11 3 9,-9 13-15,-11 5-3,-4 14 1,-4 5 2,0 10 7,0 5-7,0-1 0,0-2-2,0-1 7,7-6-5,2-1 2,2-5 3,-2-3 16,-1-7-11,-1-2-4,-4-4 11,2-3-3,-1-8 1,-1-2-9,-1-3-5,-1-4 3,1-2-4,-1 2 0,-1-3 3,0 0-2,0 0-1,0 0 0,0 0 2,0 0-3,0 0 1,0 0 0,0 0-3,0 0 6,0 0-5,0 0 2,0 0 0,0 0-1,0 0 1,0 0-6,-8 0 2,-18-4-9,-22 2 13,-29 2-1,-23 0 2,-31 0-3,-25 0 2,-21 0-2,-14 0 1,3-4-23,10-3 14,32-1 10,36-6 0,31 0 14,25-5-14,11 1 1,0 2 8,1-1-8,-2 6-2,0 0 1,4 7 0,5 2 8,4 2-8,10 0 0,7 0 6,7 6-4,7-4-2,0 1 0,0-3 4,0 2-16,0-2 12,0 0-18,0 3 6,0-3-17,0 1 11,2-1 5,6 0-20,8-11 9,7-15-59,4-13-56,1-12-36,-2-8-66,-8-7-78,-5-10-267</inkml:trace>
  <inkml:trace contextRef="#ctx0" brushRef="#br0" timeOffset="319866.1177">9464 15573 237,'0'0'513,"0"0"-492,0 0 58,0 0-57,0 0 41,-37-72 142,37 69-106,0 3-5,0 2-37,0 34-42,16 26 12,5 28 68,5 16-48,-1 11 21,-3-2-51,-2-7 3,4-9 7,-2-12-17,-2-8-4,-1-13-6,-1-7 0,-3-9-9,-1-4 9,-3-5-12,-6-3-6,-5-6-15,0-3-22,-3-7-68,-14-6-94,-4-6-128,-5-2-377</inkml:trace>
  <inkml:trace contextRef="#ctx0" brushRef="#br0" timeOffset="320105.5335">9221 16786 1112,'0'0'77,"0"0"-72,0 0 6,0 0 179,0 0-64,136-12-57,-36 12-16,7 0-14,-13 0 21,-12 0-51,-13 9-9,-9 2-4,-7-2-42,-7-1-39,-5 1-68,-7-1-116,-12 5-79,-11-2-2</inkml:trace>
  <inkml:trace contextRef="#ctx0" brushRef="#br0" timeOffset="320793.1869">9702 17081 560,'0'0'74,"0"0"-66,0 0-8,0 0 112,0 0 47,0 0-47,-16 39 5,16-39-2,0 0 13,8 0-21,16 0-21,9 0-50,10-8-3,0-1-33,-6 1-4,-13 6-26,-15 2-31,-9 0-13,0 0-101,-8 0 9,-14 0 105,-4 2 19,0 6 21,8-5 16,7-1 5,6 2 49,3-4 31,2 3 8,0 5 31,0-2-47,0 13 0,0 7-2,0 15-19,0 7-4,0 10-19,5 10-16,13 5 33,7 6-34,6 0 4,4-1 2,-1-7-10,-4-5 11,-8-2-12,-5-5-5,-8-2 6,-5-2-5,-3-5-2,-1-1 0,0-2 2,2-3 1,6-6-3,1-4 0,0-11-2,1-3 3,-3-7-1,0-3 0,-6-7 2,1-3-12,-2 0 3,0 0 2,0 0-3,0 0 6,0 0 2,3 0-2,-3 0 2,0 0-6,2 0 4,-2 0-8,2 1 8,6 5-14,12-2-6,22 0-22,24-4-123,17-6-231</inkml:trace>
  <inkml:trace contextRef="#ctx0" brushRef="#br0" timeOffset="321598.7437">20375 16535 549,'0'0'58,"0"0"-58,0 0 0,0 0 48,0 0 101,0 0-23,0 0 28,0 0 6,0 0-23,0 0-47,2 0-63,-1 0-10,1 0-17,-2 0-60,0 0-245,-6 0-383</inkml:trace>
  <inkml:trace contextRef="#ctx0" brushRef="#br0" timeOffset="321799.9608">19073 16670 1367,'0'0'128,"0"0"-128,0 0-206,0 0 204,0 0-1,0 0 3,-38-41-305,78 39-674</inkml:trace>
  <inkml:trace contextRef="#ctx0" brushRef="#br0" timeOffset="321986.5684">20198 16818 1437,'0'0'0,"0"0"-151,0 0 81,0 0 70,0 0 0,0 0-101,-13-29-298,5 34-67</inkml:trace>
  <inkml:trace contextRef="#ctx0" brushRef="#br0" timeOffset="322836.1926">12439 17665 741,'0'0'32,"0"0"-32,0 0-43,0 0 43,0 0 0,0 0-3,-30-20-52,30 20-20,0 0-62,3 0-69</inkml:trace>
  <inkml:trace contextRef="#ctx0" brushRef="#br0" timeOffset="324738.4235">12864 17079 842,'0'0'199,"0"0"-145,0 0 9,0 0 24,0 0 8,0 0-43,0 0-42,1 87 26,4-41-5,0 0-5,0-10-15,-2-2-11,-2-10 3,3-7-7,-3-9 4,1-5-28,1-3 5,1-6 11,3-16 10,2-14-3,3-8 3,3-11-4,0-8 6,-3 3 0,-3 3 3,-3 17-2,0 10 7,3 14 1,3 11 2,9 5 12,4 0-22,0 10-1,-2 12 1,-16 6-1,-7 3 1,-19 5-1,-23-1-4,-7-1-2,3 0-6,7-6 2,12-1 10,15 0 0,10-5 3,2 0 9,5 1 19,10 0 18,3-4-21,-3 0-15,3-2-11,1-4-2,4-1-38,2-2-68,3 1-127,0-8-38,-1-3-112</inkml:trace>
  <inkml:trace contextRef="#ctx0" brushRef="#br0" timeOffset="325085.9949">13165 17307 793,'0'0'205,"0"0"-107,0 0 52,0 0 12,0 0-111,0 0-49,0 43 39,0 1-22,0-4-6,-3 2-9,-5-3-4,1-5 0,-3-8-7,4-11-28,3-6 11,1-7-14,2-2 18,0-2 20,6-15 4,9-1 5,2-1 9,-1 6 18,-4 7 23,-5 3-8,-2 3-17,1 0-28,-2 9 1,-2 8-6,-2 4-1,0-1-3,-6-3-5,-12 0-30,-4-4-34,-1-5-14,-2-8-79,8 0-30,10-5-117,7-15-53</inkml:trace>
  <inkml:trace contextRef="#ctx0" brushRef="#br0" timeOffset="325248.6955">13391 17377 1107,'0'0'120,"98"-14"-109,-49 9 76,-4 2-26,-13 3-61,-13 0-57,-14 0-153,-5 0-184</inkml:trace>
  <inkml:trace contextRef="#ctx0" brushRef="#br0" timeOffset="325422.7194">13420 17282 1327,'0'0'151,"0"0"-132,0 0 41,0 0 10,0 0-7,43 102-40,-40-63-23,-1 2-6,-2-7-19,4-1-103,6-8-87,7-11-212,7-14-466</inkml:trace>
  <inkml:trace contextRef="#ctx0" brushRef="#br0" timeOffset="325924.585">13680 17212 1292,'0'0'94,"0"0"-82,0 0-12,16 90 66,-10-43-7,-2 0-42,-2-3-15,-2-3-2,0-7 0,0-9-25,-6-7-5,-2-8-39,3-10-35,2-9 54,3-21 45,0-13 2,0-9 2,13-8 1,0-3 12,1 0-1,-4 6 30,1 14 18,-1 11-17,-1 12-5,2 11-4,3 9-14,6 0-9,8 19-10,1 12 0,-7 6-2,-12 4 2,-10 2-1,-6-8 0,-16-1 1,-5-6-4,5-3 4,3-2 0,9-6-1,9 1 1,1-2-2,6-1-2,18-1 4,2-4 4,0-1-4,4-5 0,-5-1-1,2-3-40,-2 0-28,-4 0-74,-4 0-29,-6 0-38,-3 0-144,-2 0-110</inkml:trace>
  <inkml:trace contextRef="#ctx0" brushRef="#br0" timeOffset="326015.9491">14045 17476 187,'0'0'33,"0"0"-33</inkml:trace>
  <inkml:trace contextRef="#ctx0" brushRef="#br0" timeOffset="326677.4275">13993 17529 789,'0'0'241,"0"0"-156,0 0 91,0 0-27,0 0-64,0 0-70,-33-3-6,27 33-9,3-1 1,3 1 0,0-7 10,11 0-10,5 0 3,-1-6 6,1 2 11,-5-3 8,-5 0-12,-6-2-15,0 0 8,-8-3-10,-13-3-22,-9-8-63,-4 0-109,6-4-170,7-14-338</inkml:trace>
  <inkml:trace contextRef="#ctx0" brushRef="#br0" timeOffset="326786.6308">14058 17578 1048,'0'0'219,"81"-54"-219,-48 32-11,-9 6-1,-10 2-116,-6 8-551</inkml:trace>
  <inkml:trace contextRef="#ctx0" brushRef="#br0" timeOffset="327221.2611">14105 16886 1255,'0'0'174,"0"0"-151,0 0 49,0 0 16,23 98-5,1 24-11,5 27-19,-7 7-7,-4-13-22,-7-16 6,-3-17-2,0-16-19,-1-17 4,2-14-13,0-14-7,-4-19 7,-2-13-58,0-14-18,-1-3-1,2-24-30,2-20-96,4-12-122,0-8-108</inkml:trace>
  <inkml:trace contextRef="#ctx0" brushRef="#br0" timeOffset="327528.9585">14313 16878 785,'0'0'615,"0"0"-568,0 0-26,0 0 11,32 103 97,-16 11 2,2 15-72,6 10-16,3-10 11,0-15-18,2-7-2,-6-20-17,-2-9-7,-4-15-3,-4-13-7,-4-13 0,-2-13-5,-4-11-47,-2-12-27,-1-1 2,0-12-7,0-19-104,2-8-135,2 0-136,6-4-172</inkml:trace>
  <inkml:trace contextRef="#ctx0" brushRef="#br0" timeOffset="328196.2303">14919 17238 1208,'0'0'154,"0"0"-136,0 0-15,0 98 95,0-54-3,0 4-38,0-1-46,0-3-5,0-5 5,0-7-11,0-7-2,0-9-1,0-2-21,3-11 4,0-3-21,0 0 28,3 0 7,6-14 3,-2-4 0,2-2 3,-3-1 0,-4 4-2,-2-2 2,-3 2-2,0-2-1,0-3-17,-2-3-4,-8-4 8,0-4-2,2-8 17,5-1-19,3-1 18,0 2-1,0 2 6,12 7 0,3 8 10,5 5-4,3 10 22,4 8-20,7 1 0,3 6 8,-4 22-10,-6 11-3,-18 9-6,-9 2 3,-21 1-5,-19-2 2,-9-10-3,5-8 2,11-6-12,10-2 13,12-5-3,10 1 6,1-3 5,2 1-5,15-1 0,1-4 7,0-1-8,1-5-2,5-2 0,3-4-16,7 0-24,4 0-68,4-12-122,-4-3-70,-7-1-85</inkml:trace>
  <inkml:trace contextRef="#ctx0" brushRef="#br0" timeOffset="328384.2106">15320 17498 487,'0'0'237,"0"0"-56,0 0-32,0 0-27,0 0-29,-107-44-11,74 49-31,9 24 8,6 12-32,11 9 8,7 5 6,6-5-17,21-5-7,9-8-16,8-8 4,1-8-10,3-8-52,-10-9-52,-6-4-133,-5-4-120,-7-15-287</inkml:trace>
  <inkml:trace contextRef="#ctx0" brushRef="#br0" timeOffset="328604.0786">15541 17459 43,'0'0'1120,"0"0"-1024,0 0-54,0 0 116,0 0-37,0 0-70,118 2-41,-61 6-10,-7-4 0,-12 1-34,-15-2-65,-12-3-44,-8 0-146,-3-8-128</inkml:trace>
  <inkml:trace contextRef="#ctx0" brushRef="#br0" timeOffset="328783.5056">15661 17305 1254,'0'0'192,"0"0"-178,0 0 37,0 0 57,0 101 1,0-48-88,0 0-16,0-3 3,0-3-6,7-8-4,2-3-27,4-9-68,8-11-89,6-10-194,3-6-398</inkml:trace>
  <inkml:trace contextRef="#ctx0" brushRef="#br0" timeOffset="329275.0244">15953 17313 1216,'0'0'244,"0"0"-244,0 0 0,34 110 39,-22-52 45,-5 2-47,0-6-32,0-8-5,-4-8-8,0-11 0,1-10-44,-2-10-1,-2-7 5,0-7 28,0-22 3,0-14-73,0-13 50,0-8 37,0-5-20,0 1 14,1 7 9,11 13 14,0 7 29,4 9 22,-2 11-18,-2 8-4,-2 6-14,5 7 3,8 2-10,12 20-20,7 10 12,-1 9-3,-12 4-1,-15 0 8,-14 0-16,-20 1-1,-19-3-1,-11-6 1,2-5-4,6-8-3,14-7-11,14-4 17,13-2-7,1-1 7,11 2 12,15 5 11,7-5 14,3 1-24,9-2-12,0-3-2,5-1-54,2-5-97,-2-2-184,-3 0-335</inkml:trace>
  <inkml:trace contextRef="#ctx0" brushRef="#br0" timeOffset="329598.9615">16514 17509 1262,'0'0'106,"0"0"-78,0 0 71,-87 31-14,51 25-25,14 13-29,12 2-18,10-2 14,13-5-10,20-8-12,9-9 6,5-13-9,-6-8-1,0-14 0,-12-11 0,-7-1 3,-6-17-4,-8-13-6,-8-3-2,0-1 8,-12 9-6,-14 10-2,-5 11-5,-7 4 13,3 12-9,2 10 9,12 2-8,8 3 7,12-5-19,1-5-43,0-1-58,6-6-77,5-3-149,-5-7-423</inkml:trace>
  <inkml:trace contextRef="#ctx0" brushRef="#br0" timeOffset="330656.0758">11890 15702 1232,'0'0'158,"0"0"-148,0 0-5,1 98-2,1-60 45,-2-2-4,0-2-34,0-2-10,0-10-14,0-6-5,0-8-24,0-8-9,0-7 7,0-22 10,0-13-5,6-16 25,10-5 14,8-3-1,3-1 4,1 6 11,-2 11 58,-6 14-18,-3 13-10,-10 12 2,-2 8-21,1 3-6,7 14-18,10 18 0,0 11 2,-6 7 0,-17 6-2,-9-2-7,-30-3-19,-6-5 25,1-12-26,12-12 10,17-8 17,12-4-3,3-2 3,20 4 14,11-1 4,9 0 11,2-2-29,3 0-1,1 1-19,4 0-61,-1 0-132,-3-3-86,-10-5-125</inkml:trace>
  <inkml:trace contextRef="#ctx0" brushRef="#br0" timeOffset="331428.6655">12429 15911 194,'0'0'646,"-26"-75"-515,-1 46-49,-3 10 1,2 13-7,3 6-42,3 9-13,5 21-15,5 8 9,5 3-15,5 1 1,2-3 5,2-4-6,11-10-4,0-7-3,0-9-20,-2-9 1,2 0 19,1-12 7,-2-12 4,1-1-1,-5 4-2,-2 1 28,1 6-7,-6 9 34,1 2-2,-2 3-26,0 0-7,0 0-21,0 0 0,0 7 0,0 1 2,0-4-2,1-1 0,1-3 2,-2 0-2,0 0 0,0 0 0,0 0 5,1 0-1,-1 0 1,0-5-5,0-11-26,0 2 8,0-3-15,-1 3 33,-4 1-3,0 5 6,2 3 14,0 0 7,3 5 11,0-2 23,0 2-22,0 0-1,0 0-6,0 0-2,-3 8 11,-3 20-9,0 19 11,-1 10 15,-1 6-25,5-2-11,-2-8 3,1-8-16,1-10-3,-1-11-3,3-10 0,0-8-11,1-6 0,0 0-9,0-17 5,0-18-4,1-13 5,7-12-1,-1-6 1,-2 0 8,5 8-3,-4 13 9,-1 18-1,-1 11 1,-2 9 14,-2 5-4,0 2-5,0 0 10,0 2-14,0 26-1,0 15 4,-3 12 3,1 4 10,1 0-17,1-6 2,-2-9-4,1-8 2,1-10-32,0-9-31,0-10-127,16-7-129,6-7-205</inkml:trace>
  <inkml:trace contextRef="#ctx0" brushRef="#br0" timeOffset="331715.8623">12559 15874 1031,'0'0'200,"0"0"-130,0 0 20,105-22 18,-54 20-16,-2 2-43,-10 0-49,-12 0-8,-7 0-11,-10 5-79,-5-1-75,-5-1-138,0-3-83</inkml:trace>
  <inkml:trace contextRef="#ctx0" brushRef="#br0" timeOffset="331891.7928">12683 15732 1123,'0'0'268,"0"0"-199,0 0 9,0 0 13,0 0-31,0 0-35,-3 67 0,2-9-12,1 1-8,0 0-5,6 0-12,15-8-21,5-7-115,6-15-129,-1-15-233</inkml:trace>
  <inkml:trace contextRef="#ctx0" brushRef="#br0" timeOffset="332372.9514">12935 15719 486,'0'0'731,"0"0"-637,0 0-24,0 0-1,0 0-16,0 0-3,33 67-7,-24-6-21,-1-5-22,-4-5 2,-2-7 1,-2-10-3,0-12-12,0-10-16,0-10-12,0-2 16,0-30 18,0-13-3,5-15 6,-2-7 3,5-7-1,-1 1-2,-1 0 3,3 7 3,0 15 4,3 15-3,7 10 31,7 10-18,8 8 0,7 6 0,1 10-2,0 17 15,-10 9-23,-13 8-5,-17 5 4,-4 5-5,-29 0-2,-14-5-16,-2-6-7,3-2 16,11-7-8,11-8 16,12-4 0,10-8 3,0-1 3,3-8 10,10-1-7,2-1 5,3-3-14,3 0-31,4 0-36,5 5-80,0 0-109,-2-1-52,-4-1-74</inkml:trace>
  <inkml:trace contextRef="#ctx0" brushRef="#br0" timeOffset="351905.735">16569 9036 907,'0'0'0,"0"0"-104,0 0 22,80-36 35,-71 31 9,3-4-374</inkml:trace>
  <inkml:trace contextRef="#ctx0" brushRef="#br0" timeOffset="353833.8941">3705 2010 1034,'0'0'38,"0"0"6,0 0-38,0 0 2,0 0 53,0 0-12,0 0 14,5-12-20,-5 12-38,0 0 40,0 0-42,0 0 6,0 0 35,0 0-24,0 0 3,0 0-23,0 0 11,0 0-5,-3 2-6,-15 15 0,-13 14 14,-15 10-13,-14 16 19,-10 10-2,-10 11-18,-5 8 46,-4 4-45,4-3-1,8-11 12,11-12-9,21-14 3,17-14-6,12-14 0,14-11 5,2-8-5,0-3 0,0 0 16,0 0-8,0 0 13,0 0-7,0 0-7,-3 0 12,3 0-19,0 0 0,0 0 4,0 0-3,0 0 2,0 0-3,0 0 2,-3 0 0,-5 0-2,-11-11 0,-17-5 4,-19-2-1,-19-1-3,-10 2 0,-1 6 0,2 5-17,9 4 17,10 2-2,9 0-2,16 7 3,15 5-2,18 5 0,6 11 0,35 14-13,24 13 16,20 7 0,7 0 10,0-6-8,-4-4 13,-9-6-15,-12-8 3,-15-5-4,-20-7 1,-16-4-4,-10-4 2,-17 0 2,-33-1 5,-33-1-5,-19-2 1,-13 0-4,1-1 3,14 4-2,22 2 1,17-3 2,22 1-6,21-3 5,11 2 0,5 4-9,2 11 9,0 8 0,0 13 0,-3 11 4,-9 8 11,-15 12-14,-17 9 3,-14 8 30,-14 6-29,-5-4-3,0-3 9,-1-9-10,12-12 7,2-14-8,17-19 0,20-20-13,23-16 13,12-9-63,45-24-46,19-24-166,11-20-442</inkml:trace>
  <inkml:trace contextRef="#ctx0" brushRef="#br0" timeOffset="354861.053">3769 2046 392,'0'0'545,"0"0"-487,0 0 4,0 0-29,0 0-25,2 75 58,26 0 76,20 22-57,18 19-3,11 3-42,4-1-21,-7-12 27,0-16-43,-8-8 13,-3-14-10,-12-13-2,-8-12 0,-13-12-4,-10-11 0,-7-7 3,-7-8-1,-2-4-2,-2-1 4,-2 0-4,3 0 31,0 0-28,12-12-1,10-6 16,15-6-16,17-1-2,10 3 0,6 3 1,-4 5-4,-8 2 3,-6 4 0,-12 3 1,-8 2 0,-11 3-1,-14 0 0,-10 14-24,-7 17 21,-37 19-19,-20 19 22,-13 13 2,-7 12-2,9 4 0,14-4 0,14-6 3,17-19-5,18-18 2,12-18 0,0-13 2,15-11 5,28-9-3,12-2 14,21-28-17,14-11 18,8-12-19,8-3 0,0 5 8,-5 11-5,-20 13-6,-24 15 3,-27 7 0,-21 5-13,-9 24 6,-14 28 0,-17 18 0,-10 14 11,-3 8-4,2-5 0,9-1 0,8-12 3,7-14-3,13-9 0,5-12 11,0-7-6,0-3 5,0-4 9,8 3-19,5 3 44,-1 5-44,4 3 0,1 2 7,-2 7-3,-3 3-6,-6 3 2,-6 5-61,0-4-84,-21-14-260</inkml:trace>
  <inkml:trace contextRef="#ctx0" brushRef="#br0" timeOffset="356090.125">1216 4787 493,'0'0'69,"0"0"-11,0 0 39,0 0 55,0 0 6,0 0-50,3-5 3,21 1-14,28 3 5,36 1-77,34 0 20,35 0 6,25 10-37,19-4 9,8-3-23,3-3 14,-15 0 1,-19-4-15,-25-8 0,-35 3-3,-37 1 7,-35 0-3,-26 4-1,-16 4 2,-4-2-9,0 2 7,0-3-18,0 3 12,0-3-8,0 2 14,0-3 0,0-2 0,-1-10 21,-5-9-21,2-6 0,-2-6 3,5-2-3,1 1 4,0-1-4,0 3 1,0 4-1,5 7 0,6 9 0,-2 10 3,9 6-3,10 32-6,9 22-8,5 21 14,-5 12 5,-14 3-3,-14-1-2,-3-10 4,-6-13 0,0-17-5,0-13 1,0-17 0,0-14-5,1-8 19,19-33-14,12-24 0,9-16 5,9-9-5,-3 4 0,-1 11 0,-3 17 8,3 21 0,2 20-8,6 12 0,-1 11 0,-6 26-5,-10 16-5,-13 6 10,-11 4-8,-10-6 8,-1-7 0,1-8 1,7-6 4,11-6-7,18-4 2,27-5 0,25-7 47,23-5-33,20-9 23,9 0 4,13-5-24,8-10 11,-3-4-28,-6-2 2,-12 3 3,-23 4-3,-25 8-2,-25 6 0,-24 0 2,-19 1-11,-15 14-3,-7-1-20,-5-2 27,0-3-60,0-3-15,0-4-61,-9-2-136,-7-17-351</inkml:trace>
  <inkml:trace contextRef="#ctx0" brushRef="#br1" timeOffset="363117.8957">3632 2201 498,'0'0'41,"0"0"-6,0 0 6,0 0-26,0 0 11,0 0 10,-23-42 12,18 35-4,5 3 10,0-2 53,0-1-24,0 0-24,11 0-29,2-1-19,-3 6 17,2-3-27,-7 5 9,-1-2 23,-4 2-30,0 0 2,0 0-5,0 0 1,0 0 2,0 0-3,0 0 0,0 0 24,0 8-22,2 11 27,-1 10 7,-1 10-11,0 9 22,0 12-27,-15 9-13,-4 0 29,1 0-25,6-7 9,4-12-19,8-6 5,0-5 5,0-5-11,0-6 0,3-5 4,-2-8 0,3-6-4,-1-4 0,-3-3 3,0-2 1,0 0-4,0 0 0,0 0 27,0 0-26,0 0 11,0 0-12,0 0 7,0 0-5,0 0-2,-8 0 0,-11 0-2,-8-5 6,-6-2-4,-2 3 0,-1 1 1,3 3-7,3 0 6,8 0 0,7 0-12,3 12 12,6 3-1,6 5-2,0 4 3,12 1-5,30 4 5,20 0 0,15-2 22,6-5-19,-11-1 16,-14-1-15,-14-3 3,-14 0 2,-12-5-9,-9 2 0,-6-1-10,-3 1 10,-21 3 0,-15 0-2,-11 5 7,-6 1-4,1 0-1,0 1 0,7-2-1,5-1 3,9 0-3,11-5 1,9-4 0,11 0-4,0-1 4,31 2 0,25 1 18,12 0-3,0-3 3,-11 1-8,-20 5-6,-9 0 5,-15 7-9,-4 5 0,-9 9-8,-9 7 15,-17 3-7,-5 2 0,1-4 5,3-4-4,11-5-1,4-5 0,10-7-1,1-5 5,1-9-4,0-4 0,0-4 2,0-2 3,0-1-5,0 0 0,0 1 0,0-1 5,0 0-5,0 0 0,0 0 1,0 0-1,0 0 0,0 0 0,0 0-3,0 0 7,0 0-4,0 0 0,0 0 1,0 0-1,0 0 0,0 0 0,0 0 0,0 0 5,0 0-5,0 2 0,3 2 1,21 5 6,17 8-1,22 7-6,16 5 28,9 5-26,0 0 13,-9-2-15,-9-3 7,-13-4-8,-12-4 1,-12-3 0,-11-5-4,-9-5 6,-8-4-3,-4-1 1,-1-3 0,0 0 3,2 0-3,-2 0 0,1 0 2,1 0 4,-2 0-6,0 0 0,0 0 3,0 0 4,0 0-7,3-6 0,3-5 1,7-4 4,4-3-5,5-2 0,2 3 0,2 6-12,0 2 12,-2 5-3,1 3-4,1 1 9,9 0-3,0 0 1,-5 0 0,-5 5-5,-9 2 5,-7 8-11,-4 6 11,-5 11-16,0 9 15,-2 5-1,-14 0 2,0-2-2,2-8 2,2-5-7,9-9 4,3-10-3,0-7 3,0-2-6,0-3 9,15 0 4,15-8-3,11-6-1,4-3 7,3 3-5,-2 3 6,-4 7-8,-6 4 0,-9 0-6,-4 15 6,-12 7-7,-5 6 2,-6 3 7,0 1-7,-3 0 4,-5 1 1,2-5-3,6 2 3,0-3 0,3 0-2,23 4 5,6-2 3,12 0-6,5-3 2,-1-3 40,4-4-33,0 1-7,-1-4 3,0 1-2,-4 0 0,-8-3-3,-6-1 0,-9-3 0,-12-3 0,-6-4-5,-6 0 2,0-3-53,0 0-66,0 0-209,-6-9-568</inkml:trace>
  <inkml:trace contextRef="#ctx0" brushRef="#br1" timeOffset="364476.0676">3576 3853 264,'0'0'79,"0"0"-78,0 0 0,0 0 5,0 0 41,0 0 17,71 2 10,-57 2-38,-5 0 9,-4-4 28,-3 0 14,-2 0-4,0 0-16,0 0 2,1 0 24,1 0-51,-1 0 1,2 3-26,2 0-17,-2 0 6,-3 0-6,0-3 0,0 0 22,0 5-21,-15-2 35,-19 3 33,-15 4-24,-13 0 2,-14-1-33,0 4-8,-1-1 29,5 1-32,12-2 6,10 1-2,17-4-7,13-4 16,13-3-16,6-1 0,1 0 36,0 0-30,0 0 22,0 0-10,0 0-17,0 0 14,0 0-15,0 0 0,0 0-1,0 0 3,0 0-2,0 0 0,4 0 6,2-4-2,-3-8-4,-3-3 0,0-8 16,-7-3-15,-10-4-2,-7 1 1,-1 6 0,5 7-9,1 7 9,7 4 0,3 5-16,3 0 16,0 16-11,0 10 7,0 7 4,1 4-1,3-6 1,2-1 0,0-3-1,0 1 3,0-2-2,0 1 0,9 1 1,3 0-7,-2-5 6,-3-5 0,-7-4-7,0-4 7,-31-5-1,-24-3-2,-25-2 6,-7 0 7,3 0-10,16-4 0,20 1-5,17 3 8,10 0-4,6 0 1,5 13 0,2 5-8,2 2 8,3 2 0,3-1-6,0-1 12,-4 0-6,4 1 0,-5 6 1,-7 3-1,-13 6 0,-9 3 0,-20 6-1,-10-3 7,-5-5-6,2-5 0,7-9 0,11-6 2,10-4-2,5-6 0,0 1 18,0-3-12,-7-1 16,2 1-4,1 0-17,5-2 19,12 3-20,2-4 0,5 1 9,-4 3-7,-4 1-2,-3 3 0,-1 1 0,5-4-1,5-1 1,7-3-60,6 1-32,0 3-67,-6 2-98,-4 2-51,2-5-173</inkml:trace>
  <inkml:trace contextRef="#ctx0" brushRef="#br1" timeOffset="365556.2107">1228 2780 1038,'0'0'101,"0"0"-44,0 0-53,0 0 1,-3 90 23,3-43 36,0 0-43,0-2 4,-5-11-25,-2-7 0,3-10-5,-1-15-31,5-2-33,0-20 62,0-19-32,8-14 29,5-10-10,-1-5 20,6 1 17,-2 4 28,8 10 5,12 10 6,7 13-47,2 11 28,-5 13-35,-14 6-2,-12 6 0,-14 20-2,-4 7 2,-35 5 0,-16 7 4,-15 4 2,7-2-6,8 1 0,17-5-4,18-9 5,20-6-4,0-9 2,16-3 1,14-1 26,3-4-4,1 0 14,2-2-13,1 0-19,2 1 1,-3-1-5,-2 7-35,-8-3-5,-1 0-65,-10 2-11,-2-5 0,-1-4-80,3-6-26,0 0-25,3-5-154</inkml:trace>
  <inkml:trace contextRef="#ctx0" brushRef="#br1" timeOffset="365832.1973">1599 3096 147,'0'0'419,"0"0"-363,0 0 83,0 0-39,0 0 60,0 0-67,0-26 0,0 23 47,0-1-38,0 4-17,0 0 0,0 1-85,0 22-6,0 13 5,3 10 1,0 4 31,-2-3-31,-1-4 0,0-7 2,0-6-2,0-5-95,0-12-125,0-13-313</inkml:trace>
  <inkml:trace contextRef="#ctx0" brushRef="#br1" timeOffset="366822.0793">5397 2646 1079,'0'0'96,"0"-84"15,0 64 3,0 13 7,0 7-91,0 4-30,0 21-2,0 13-11,0 11 13,0-1 0,0 0 4,0-4-10,-3-8 4,-3-8-52,3-12 22,0-7-61,1-9 11,2-10 82,0-24 4,0-14 4,9-11-8,14-7 0,7-2 17,7 3-7,2 7 37,-2 16-7,-7 14 0,-11 12 0,-11 12-26,-5 4-12,-3 0-2,0 15-13,-14 19 4,-15 10 6,-11 4 6,-7 0-14,2 0 4,8-7-15,19-7 18,12-1-14,6-8 3,0-3 14,10-8 1,1-4 3,-2-5-3,-2-2 0,1-1 2,5-2-2,5 0 0,13 0 0,8-9-14,7-6 13,-5 0-39,-11 5 40,-13 6-10,-11 4 10,-3 0-8,-3 0-7,2 9 11,0 6-6,-2 0 10,0 1 0,0 4 4,-11 0 1,-11 3 8,-8 4-5,-2-2-4,3 0-2,12-3-2,10-6-9,7-4 6,22-6 6,24 0 14,20-6 24,25 0-27,22 0-7,18 0-7,5 0-219,-10 1-505</inkml:trace>
  <inkml:trace contextRef="#ctx0" brushRef="#br1" timeOffset="367910.9833">3170 6000 519,'0'0'747,"0"0"-683,0 0 24,0 0-88,0 0 22,0 0-31,9 3 9,-3 16 0,-2 1 9,-4 0-4,0-5-10,0-5 1,0-7-75,0-3 45,3-20 26,12-21-21,9-18-3,13-13 17,8-7 15,0 1 47,1 11-4,2 13 43,1 13-57,-4 13 4,-9 14 13,-9 12-30,-11 2-16,-9 24-7,-7 13 7,-4 10-15,-35 5 15,-19 2-10,-15-1-15,6-6-28,13-12 13,20-12 14,22-15 3,12-6 11,4-2 24,23 0-4,3 0 59,4 0-21,-4 0-2,-2 0-30,-8 0-6,0 10 4,-3 4-12,-2 3-14,0 0 6,-6 0-3,-2-5-19,-5-5-24,-2-6-1,3-1 52,4 0 3,2-15 16,7-4-5,4 2-8,7 1 24,0 5 6,-1 6-22,0 5 28,-7 0-39,-4 3 0,-4 12-6,-11 8 4,0 5 0,-6 3 1,-18 3 1,4-2-20,2-7 5,11-5-6,7-3 18,7-5 3,20 0 8,9-5 55,-3 1 4,-8-2 34,-8-3-88,-13 2 21,-4 2-33,0 3 1,0 7-4,-15 2-6,-10 5-8,-9-4 7,-4-3-93,-2-14-51,-5-3-99,2-23-263</inkml:trace>
  <inkml:trace contextRef="#ctx0" brushRef="#br1" timeOffset="369371.9332">4014 3077 809,'0'0'99,"0"0"-99,0 0 0,0 0 11,0 0 12,-10 83 25,8-52-31,-2-3-16,-2-1 15,0-4-11,-3-4-5,3-5 0,0-9-4,1-5-3,1 0-29,4-16 36,0-12-9,4-9-22,10-4 26,5 1 3,-1-1 4,-4 7 18,-3 7-6,1 10 8,-4 6 25,1 8-44,6 3 7,0 0-10,6 2 3,0 15-2,-5 5-1,-7 4 0,-9 2 8,-9 2-2,-18-4-6,-9-1 0,-4-3 2,4-6-7,11-5 3,10-6 2,15-1-14,0-2 14,12-2 0,13 3 18,5-2-2,-3 2 2,-2 2-18,-2 4-13,-3 2-12,-3 1-120,1 1-23,0-2-8,-2-4-61,3-5-69,-7-2 306,-4 0 98,-5 0 279,-3-11-180,0-1-56,-3-2-17,-8 1-50,-3 4-24,0 2-39,5 6 1,-1 1 1,1 0-13,1 8-4,4 8 2,4 3 2,0-3-6,0-2 6,1-2 0,7-5 1,-5-5 2,1-2-3,-2 0 7,1 0-6,7 0 44,-1-8-45,2-5 6,0 3 21,-3 2-5,-6 4 22,0 2 4,-2 2-23,0 0-14,3 2-11,2 10-9,4 2-3,0 3 18,-2-2-6,1 5 0,5-4-11,1 6-62,3 3-109,4-2-237</inkml:trace>
  <inkml:trace contextRef="#ctx0" brushRef="#br1" timeOffset="370498.0659">4333 4443 1017,'0'0'77,"0"0"-71,0 0 32,0 0 88,0 0-20,0 0-85,0 0-21,4-23 0,-4 57-13,0 4 13,0-2 0,0-4-7,-7-2-20,3-7-51,-1-9-6,4-8-10,1-6 38,0-6 56,3-18 6,11-9 23,8-2-5,0-2 31,5 3 24,-3 4-40,-2 8 31,-3 7-57,-8 7 8,-6 7 3,-4 1-24,-1 0 0,0 0-12,0 9-76,-3 11 84,-3 5-24,0 3 14,3 2 12,-2-4-9,-2-2 7,3-2-4,-1-5 8,2-5-4,2-3 4,1-1 0,0-2-2,0 1 2,6 0-13,9-3-42,6 0-74,-2-4-95,0 0 100,-5-3-8,-4-8 20,-3 0 112,-4 3 75,-1 2 20,-2 3 65,0 3 34,0 0-85,0 0-57,0 0-34,0 3-16,0 10 1,-2 5 5,-4 6-6,-1 2 16,1 4-18,2 1 0,2-5 1,2-2-1,0-6-17,0-4-14,0-7-12,0-4 37,0-3-10,5 0 16,4-3 45,4-11-43,1-1 22,2 1-3,-3-1 4,-1 6 49,-2 4-46,0 2 7,-2 3-4,3 0-30,-2 5 3,4 7-4,-4 1 0,-6 1-5,-3 3 5,0 0-3,-10 0 3,-17-1-9,-9-4-26,-5-4-69,-4-4-67,0-4-153</inkml:trace>
  <inkml:trace contextRef="#ctx0" brushRef="#br1" timeOffset="371465.492">2475 4515 1099,'0'0'90,"0"0"-65,0 0-10,0 0-6,0 0-18,0 0 6,0 47 3,0-20 3,0 0-2,0-6-1,0-6-63,0-5-22,0-10 6,0 0 26,1-20 53,10-13 0,10-6 4,1-2 72,6 1-26,-1 4 21,1 8 36,-2 8-71,-5 6 28,-2 11-24,-7 3-31,1 0-9,-2 17-9,-8 7 9,-3 8-20,-3-1-2,-25 2-28,-8-1 5,0-3-41,6-5 39,9-7-13,14-9 31,7-6 19,0-2 20,0 0 33,0 0 41,7-2-28,4-3-10,2 0-46,4 3 0,5 0-13,2 2 10,4 0-20,-1 0 1,-6 0-9,0 0 24,-5-1-20,-10-2 27,-6-1-5,0 1 11,0-3-3,-6 1-3,-10-1 0,-2 6-4,-1 0 4,2 6 0,2 16-4,5 12 14,4 7 5,3 0 11,3-3-26,1-8 16,25-8-16,19-8-13,20-12-46,19-2-467</inkml:trace>
  <inkml:trace contextRef="#ctx0" brushRef="#br1" timeOffset="373902.6284">2332 3284 762,'0'0'418,"0"0"-365,0 0-52,0 0-1,0 0 14,0 0 32,-6 0-31,4 1-15,2 6-152,0 0-64,0-7-142</inkml:trace>
  <inkml:trace contextRef="#ctx0" brushRef="#br1" timeOffset="374322.8542">4789 3299 1319,'0'0'59,"0"0"-59,0 0 19,0 0-17,0 0-1,0 0-1,7-2 1,-7 2-1,0 0-95,0 0 30,0 0-3,0 0 23,4 0-101,5 0-41,6 7 1,3-7-147</inkml:trace>
  <inkml:trace contextRef="#ctx0" brushRef="#br1" timeOffset="374827.6146">3353 3701 572,'0'0'380,"0"0"-380,0 0-417</inkml:trace>
  <inkml:trace contextRef="#ctx0" brushRef="#br1" timeOffset="386491.0374">3995 3442 1132,'0'0'0,"0"0"-15,0 0-40,0 0 21,0 0-78,0 0-77,0 0 11,21 65-290</inkml:trace>
  <inkml:trace contextRef="#ctx0" brushRef="#br1" timeOffset="386746.7202">4705 4357 313,'0'0'874,"0"0"-874,0 0-102,0 0 55,0 0-22,0 0-45,-3-5-154</inkml:trace>
  <inkml:trace contextRef="#ctx0" brushRef="#br1" timeOffset="387128.9012">2500 4448 1323,'0'0'0,"0"0"-68,0 0 65,0 0-2,0 0 5,0 0-2,10-14 2,-10 14-52,0 0-58,0 0-22,0 0 33,0 0-29,11 0-6,1 0-78,5-5-162</inkml:trace>
  <inkml:trace contextRef="#ctx0" brushRef="#br1" timeOffset="387939.2535">1061 3284 852,'0'0'0,"0"0"-65,0 0 40,0 0 25,0 0 0,0 0-24,49 29-163,-22-21-125</inkml:trace>
  <inkml:trace contextRef="#ctx0" brushRef="#br1" timeOffset="388315.6015">4845 2835 384,'0'0'800,"0"0"-800,0 0-188,0 0 32,0 0 156,0 0 5,57 7-5,-57 10-82,-5 9-88,-19 0-84</inkml:trace>
  <inkml:trace contextRef="#ctx0" brushRef="#br1" timeOffset="388780.057">3532 5900 1360,'0'0'26,"0"0"23,0 0-44,0 0-10,0 0 3,0 0 2,27-14 46,-27 14-35,0 0-3,0 0-8,0 0 4,0 0-12,0 0 8,0 0-36,0 0 11,0 0-24,0 0-10,0 0-25,0 0-29,0 0 24,0 0-34,15-9-60,5-2-52</inkml:trace>
  <inkml:trace contextRef="#ctx0" brushRef="#br1" timeOffset="391195.8144">994 3500 963,'0'0'141,"0"0"-141,0 0-102,0 0 102,0 0 35,0 0 39,3 0-35,-3 0-39,0 0-21,0 0 11,0 2-36,-3 6-68,-2-1-29,-2-1-88,-5-6-225</inkml:trace>
  <inkml:trace contextRef="#ctx0" brushRef="#br1" timeOffset="391650.7445">4875 2776 1444,'0'0'0,"0"0"-55,0 0-131,0 0 134,0 0 40,0 0 6,10-12-59,-10 44-190,-1-3-64</inkml:trace>
  <inkml:trace contextRef="#ctx0" brushRef="#br1" timeOffset="392290.0903">3582 6762 1411,'0'0'12,"0"0"-12,0 0-164,0 0-24,0 0 178,0 0 9,12-27 1,1 22-70,-3 4-261,-7 1-26</inkml:trace>
  <inkml:trace contextRef="#ctx0" brushRef="#br1" timeOffset="393811.4202">4296 3370 819,'0'0'73,"0"0"-62,0 0 3,0 0 0,0 0 80,0 0-7,-6-10-53,6 10-13,0 0-8,0 0-13,0 0 12,0 0-12,0 0-5,0 0-2,0 0-17,0 0-19,0 0-62,-6 0-146,-3 0-207</inkml:trace>
  <inkml:trace contextRef="#ctx0" brushRef="#br1" timeOffset="404374.2927">12206 17215 621,'0'0'112,"0"0"-62,0 0-50,-108-3 21,65 3 39,-6 6-31,0 7-15,7-3-14,12 1-5,24-2-17,12-2-129,39-3 33,15-3-131,5-1-29,-8 0 278,-9-8 103,-8-3 69,-10-2-39,-5 1-22,-6 2-26,-10 3 27,-4 5-32,-5 0-9,0 2-20,-6 0-48,-15 0-4,-5 13 1,-1 4-45,4-1-84,5-2-111</inkml:trace>
  <inkml:trace contextRef="#ctx0" brushRef="#br1" timeOffset="637749.3424">15661 10166 198,'0'0'298,"0"0"-250,0 0 19,0 0 22,0 0-3,0 0 7,0 0-29,0-36-38,-10 29-1,0-1-7,-5 0-13,-1 2 40,-4-2-39,0 2 12,-5 0 1,-1-3-6,-2 2 14,-2-1-24,0 4-1,-2-1 15,-4 0-10,-5 2-7,-6-1 2,-6-1 2,-2 2 6,-3-1-10,7 1 0,1 2 22,5-2-18,1 2 1,2 1 14,-1 0-8,-3 0 7,0 0-18,-6 0 0,0 0 11,1 1-9,3 5-2,-2-1 3,1 3-1,1-4 4,1 4-6,3 0 0,1 0-1,3 3 1,-3 1 0,6 2 0,-5 0 4,0 3-4,0-2 0,-1-1 0,0 1 0,2 2 2,1 0-2,3 0 0,3 2 1,2 0-2,4 4 1,0 0 0,-1 5-3,0 2 5,-1 6-2,4 1 0,2 2 3,8 2 2,4 0-5,3-2 0,1-1 15,4 3-12,1-4-3,2 3 4,1-2-1,0 2 4,0-3-7,0-1 0,1-2 10,6-2-7,5-1-3,0 0 4,6 0-1,-1-1 8,2-1-11,2-2 0,-5-2 15,5-2-8,-1-2-7,5 2 6,3-4-1,7 1 20,6-4-19,4 1-3,9-5 30,4-1-31,2 0 11,-1-2-4,-1 1-8,-1-2 16,0-1-17,3-1 0,5-4 18,4-2-12,4 0-6,6 0 8,4 0-6,7-5 13,-3-5-15,2-2 0,-4 0 38,-5-1-37,-3-2 5,-1-4 4,-3-4-6,0-7 8,3-4-12,3-5 0,-6-1 9,-5-1-3,-9 1-6,-11 0 10,-10 0-10,-6-1 15,-8 0-15,-1-3 0,-4-4 9,-2-2-9,-6-1 0,-4 2 8,-7 6-7,0 1 13,-7 2-14,-10 0 0,-11-2 7,-8 0-7,-10 0 0,-9 2-1,-5 6 1,-1 5 1,1 2-1,1 3 0,3-3-1,-2 1 6,-3-1-5,-6 4 0,-3 4 5,-5 8-13,-2 6 1,-1 5 7,-6 0-6,1 0 6,-5 13-6,-4 7-30,-2 8-103,9-4-54,17-4-486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22T03:53:58.5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2924 4445 1032,'0'0'-199,"0"0"-265</inkml:trace>
  <inkml:trace contextRef="#ctx0" brushRef="#br0" timeOffset="2800.8393">5902 3943 456,'0'0'32,"-91"-6"14,47 3 42,5 0 55,11 0-14,4 0-30,12 2-32,6-2 29,3 2-19,3 1-6,0 0-7,0 0-31,0 0 4,6 0-2,22 0-25,20 1 45,34 9-29,33 0 14,25-1 29,24-6-34,12 0 9,10-3-17,4 0-26,-8 0 45,-14 0-46,-24 2 6,-26 1 20,-23 3-24,-22-2 11,-19 1-13,-19 0 3,-16-5-10,-11 3 7,-6-3-16,-2 0 14,0 0-17,0 0 11,-9 0-15,-11 4 7,-6-1 0,-7-2 6,0 2-2,-1-3 9,-3 0-5,4 0 8,-3 0-13,-3 0 8,-7 0-18,-5 0 16,-13-6-10,-11 1 15,-6-3-22,-10 3 13,-3 1-6,-2-1 15,5 2-12,3 3 14,7-1 0,13-1 2,14 1 1,14-4 2,19 3-5,8 0 5,4 2 35,7-1-39,0 1 3,2 0 10,0 0-12,0 0 10,0 0-12,0 0 3,0 0-2,0 0-1,2 0 0,15 0 3,14 1 2,15 6 22,11-5-19,-1 1-2,-3-2 21,-6-1-27,-9 3 0,-4-2 11,-6 3-10,-1-1 5,-2-1-6,2 2 0,3-1 1,8 2-1,12 2 0,10-3 10,1 0-10,-1-3 14,1 0-14,-15 1 5,-10 1 8,-14-1-13,-10-2 0,-6 1 3,-6-1 2,0 0-6,1 0 1,4 1 0,4 1-4,7 0 4,1 0 0,3 0 1,-6 0 1,-5-2 2,-8 1-4,1-1 0,-2 0 2,0 0-2,0 0 0,0 0 1,3 0 4,6 0-6,6 0 1,9 0 0,22 0 13,21 0-9,23 0-4,15 0 15,9 0-11,4 0-2,-2 0-2,0 0 0,2 0-2,0 4 2,6 3 0,0 3 1,-1-1 4,-6-1 1,-11-5-6,-11-1 0,-13-2-12,-16 0 12,-20 0-2,-16 0-4,-17 0 6,-11 0-2,-2 0-22,0 0 0,-8 0 15,-19 0-18,-14 0 27,-21-5 4,-16-2-3,-22 3 4,-21 1-5,-25 0 0,-16 3-14,3 0 11,13 0-3,19 0 0,23 0 10,13 0-6,2 0 2,-1 0 0,-7-3 2,-3-2-2,0 1 0,7-1-5,11 1 12,12 3-11,18-1 4,16 1 0,21 0-1,11 1 1,4 0 0,0-2 9,0 2-8,0 0 6,1 0-7,7 0 0,5 0 12,-1 0-12,3 0 0,-3 0 6,-6 0-4,1 0 1,-2 0-3,-2 0 0,0 0-3,-2 0 3,2 0 0,2 0-4,7 0-3,19 0-16,23-4-62,26-5-110,22 0-171,9-4-224</inkml:trace>
  <inkml:trace contextRef="#ctx0" brushRef="#br0" timeOffset="30303.7412">7176 4050 753,'0'0'55,"100"20"-51,-12-5 36,33-1 88,36-1-19,41-7-2,36-1-40,21-5-29,0 0 23,-21 0-25,-32-5-15,-40 1 18,-38 3-36,-33 0-3,-33 1 0,-26 0 1,-16 0-8,-16 0 2,0 0-37,-40 0 16,-30-6-8,-30-1 11,-24 1 0,-10 1 15,4 5 0,17 0 5,15 5 3,30 7-9,25-3 12,23-3-3,20-3 0,1-2 1,29 2 24,16 0-25,12-3 3,4 0-12,-2 0-79,0 0-88,-15-9-171</inkml:trace>
  <inkml:trace contextRef="#ctx0" brushRef="#br0" timeOffset="31863.1411">6183 4333 614,'0'0'810,"24"-80"-808,-21 60 21,-3 11-23,0 6 15,-18 3-15,-9 25 6,-9 21-21,-1 19 15,13 10 0,20 2-7,4-6 11,30-8-4,14-8 6,-4-14-4,-5-9 40,-7-8-25,-10-9 4,-8-1 10,-8-2-27,-2 2 1,-12 1-5,-22 1 4,-16-3-17,-12-7-5,-4-4-81,-1-2-58,16-11-50,18-17-10,26-14-42</inkml:trace>
  <inkml:trace contextRef="#ctx0" brushRef="#br0" timeOffset="32112.9229">6472 4342 1317,'0'0'59,"0"0"-21,0 0 32,0 0-50,0 0 7,36 72 30,-36-8-2,0 11-3,-13-1-23,1-2-29,0-8 19,6-10-19,3-10-13,3-7 10,0-5-81,0-6-106,-3-12-163,-14-11-304</inkml:trace>
  <inkml:trace contextRef="#ctx0" brushRef="#br0" timeOffset="32254.6311">6362 4698 996,'0'0'17,"124"-56"-14,-60 34-2,-3 8-1,-4 4-11,-2 6-41,-3 4-200,-10 0-54</inkml:trace>
  <inkml:trace contextRef="#ctx0" brushRef="#br0" timeOffset="32711.5132">6877 4600 19,'0'0'245,"0"0"-9,0 0 58,0 0-51,0 0-118,0 0-61,-90 9-33,53 10-15,2 10-16,7 5 9,7 5-3,12-8-6,8-4-3,1-11 0,4-7 6,12-8-1,9-1 3,1-4-2,1-18 46,-2-5-21,-2-2-11,-8 2 15,1 7-2,-4 6 6,-3 8-11,1 3-19,1 3 18,7 3-24,3 15 0,1 7-2,-3 6 4,-7 5-4,-7 3 0,-5 0 2,0-5-13,-8-5 3,-2-8-36,3-13 14,5-8-11,2-3 43,13-25 35,17-8-12,12-8 34,6 1-35,0 4 1,-8 8 33,-12 12-41,-10 10 4,-9 9-19,-6 0-2,-3 15-9,0 11-16,0 6-33,-15-1-7,-6-3-68,2-8-77,7-10-91,9-10-184</inkml:trace>
  <inkml:trace contextRef="#ctx0" brushRef="#br0" timeOffset="33124.9751">7568 4861 1363,'0'0'112,"0"0"-63,0 0 27,0 0-60,99-48 6,-15 41-22,16 3-11,11 1-179,-2-5-276</inkml:trace>
  <inkml:trace contextRef="#ctx0" brushRef="#br0" timeOffset="33898.2316">8929 4409 1471,'0'0'80,"0"0"-80,0 0-30,0 0 21,0 112 9,0-49 16,0 1-16,-10-2 6,-1-6 5,0-13-11,4-14 0,2-14-4,4-13-2,0-2-11,-7-19 16,-10-18-5,-10-7-4,-9 2-4,-7 12 4,-2 15 5,4 15-15,8 0 19,7 11-8,11 13 1,11 3-6,5 1 4,9-1-6,20-3 3,8-6-22,4-4-14,5-8-19,-3-3-31,-3-3 76,0 0-1,5 0 24,2-9 4,9-8 0,1-2 22,-1-4 20,-2-4-16,-9 1 36,-14 2-31,-13 4 4,-17 6 11,-1 5-7,-17 7-43,-9 2-17,-8 15-6,0 15 14,7 6-4,7 1-1,12-2-1,8-7 5,0-6 7,8-8 1,12-7 2,8-7-8,12 0 9,7-7-2,8-15-129,0-2-214,-6 0-147</inkml:trace>
  <inkml:trace contextRef="#ctx0" brushRef="#br0" timeOffset="34574.1904">9534 4303 884,'0'0'107,"0"0"-60,0 0 11,0 0 24,0 0-24,0 0-54,14 86 7,-2-14 63,-4 8 13,-6-3-45,-2-2-2,-4-5-35,-11-12-1,0-9-1,0-16-3,6-11-59,4-8-66,4-13-64,1-1 18,1-15-91,19-12-214</inkml:trace>
  <inkml:trace contextRef="#ctx0" brushRef="#br0" timeOffset="35046.2537">9842 4488 817,'0'0'179,"0"0"-36,0 0 1,0 0-9,0 0-37,0 0-98,0 0 10,0 58-10,0-8 39,0 2 16,0 0-42,-3 0-13,-6-5 10,0-8-10,1-6-12,2-8-98,4-8-86,2-13-127,0-4-173</inkml:trace>
  <inkml:trace contextRef="#ctx0" brushRef="#br0" timeOffset="35172.9467">9805 4758 761,'0'0'259,"0"0"-178,16-84-29,-7 67 19,3 5 15,7 4-40,13 3-45,14 3-1,13 2-59,5 0-150,-1 0-238</inkml:trace>
  <inkml:trace contextRef="#ctx0" brushRef="#br0" timeOffset="35479.5672">10286 4645 1340,'0'0'32,"0"0"5,0 0-9,0 0-3,0 0-25,-86-20-12,57 57 2,7 6-37,9-6-66,13-7 6,0-11 1,16-13 41,8-6 65,5-9 38,4-20 105,2-1-25,-4 0-4,-9 9-45,-7 11-15,-6 7-4,-1 3-50,1 13 0,3 14-8,4 7 8,-1 4 0,3-5-4,3 0-18,3-6-45,6-6-138,2-10-86,1-11-576</inkml:trace>
  <inkml:trace contextRef="#ctx0" brushRef="#br0" timeOffset="96044.0349">11459 1056 900,'0'0'110,"0"0"-93,0 0 2,83-4 0,-23 4 58,20 0 3,23 0-5,11 0-30,7 0-24,-7 0 12,-11 0-25,-16 0 5,-17 0 11,-21 0-21,-16 0 3,-15 0 0,-11 0-2,-5 0 0,-2 0-4,0 0 0,0 0 7,0 0-3,0 0-3,0-1 0,0-1 1,1-3 6,2-2-8,0 0 0,1 0 1,0 1 0,-3 1-1,4-1 0,0 1 3,-1 0-4,0 1 1,-1 1 0,0 0-1,-3 2 3,1-3-2,-1 1 0,0-5 0,0-3-7,2-5 7,1-6 0,4-5 1,7-2 2,-2-1-3,4 3 0,1 7 7,-5 8-8,-1 7 1,0 5 0,10 7-4,16 28 2,7 12 2,5 7 0,-11 1 1,-8-7-1,-6-3 0,-6-6 0,-5-9 3,-2-10-2,-4-8-1,-2-8 0,-1-4 1,5 0 10,6-23-11,9-14 0,4-9 7,2-5-6,-3 5 2,-2 8-2,-4 12 0,-3 12 31,-6 9-26,-1 5-3,5 0-6,0 15 0,4 9-3,0 4 5,-4 0 1,-3-3-5,-4 0 5,-2-6 0,2-5-5,2-5 3,1-4 2,8-5-1,13 0 1,18 0 15,21-11-15,16-3 0,12-2 14,10 6-13,5 0 3,-2 1-4,-6 1 1,-11 1 1,-19 0-2,-17 4 0,-18 1 5,-18 2-4,-9 0-2,-9 0-2,-5 0-15,-1 0-6,3 0-39,2 0-34,5 0-53,5 8-56,3-3-171</inkml:trace>
  <inkml:trace contextRef="#ctx0" brushRef="#br0" timeOffset="96973.7276">14081 1003 1044,'0'0'98,"0"0"-64,0 0-23,0 0-7,101 6 84,-71-6-18,3 0-29,0-4-22,-2-5-16,-3-2 5,-9-4 3,1 0-2,-2-6 33,-1-7-37,3-6-3,6-10 3,8-6-2,2-1-1,1 0 9,-5 7-6,-4 11 38,-9 11-33,-8 10 5,-5 9 9,-2 3-23,2 3-1,7 31-13,7 16 13,3 16-5,2 4 5,-5-6 0,0-4-1,-4-9 3,0-3-2,-1-12 0,3-7 0,-2-12-8,-2-9 8,0-8-2,5 0 2,6-22 1,8-17 0,5-10-1,-4-1 3,2 6-7,-5 13 4,-4 11 0,-6 11 5,1 9-5,5 0-1,3 22-3,1 8 4,-1 5-7,-12-3 7,-5-1-6,-4-6 3,-3-7-2,-1-6 3,-2-9-10,-1-1 12,4-2 0,5 0 0,5-10 0,7-9 10,2 0-9,3-1 1,7 3 9,9 1-6,22 3 21,25 4-26,33 2 6,23 3 10,13 0-16,3 1 7,-2-3-7,1-1-4,14-6-86,11-18-434</inkml:trace>
  <inkml:trace contextRef="#ctx0" brushRef="#br0" timeOffset="98428.2295">18429 1543 1037,'0'0'183,"0"0"-131,83-17 7,2 11-17,19 3 46,9-2-25,-6 4-14,-15 1 3,-7 0-44,-1 0 3,7 0-11,9 0 0,1 1-13,-8-1 2,-17 0-14,-24 0 22,-16-8-7,-12-2 9,-8 0-1,-8-6 3,-2-1-11,-4-3-4,-2 1 14,0 2 3,0 5-3,2 2 13,-2 6 4,2 4-10,-2 0 13,0 1-20,0 34-9,0 25 8,0 30 1,-14 14 26,-2 3-14,1-6-5,0-9 26,5-14-30,3-6-2,4-9 5,3-5-3,0-12-3,0-9 0,0-11 0,-3-7 1,2-8-1,-1-7 0,2-4-3,0 0 6,0 0-3,-1 0 0,1 0 5,-3 0-7,-4 0 2,-4-6-14,-8-3 12,-5-4-9,0 2 4,-1 4 1,-4 2-10,-4 2 13,-4 3-15,-7 0 4,-1 0 14,5 0-6,10 8 6,13-1 0,11 2-4,6 3-5,9 9 12,35 7-3,28 6 35,22-1-11,7-8-8,-12-7-3,-22-5-12,-25-3 27,-23-2-28,-17 6-1,-2 11-6,-23 8 2,-24 15-2,-16 8 1,-9 0-6,2 0 8,14-6-2,17-8 6,21-4-3,13-6 9,5-4-6,11-1 11,10-6 14,1 1 15,0-2-38,-5-1 14,-2 3-3,-5 2-12,-1 5-1,-1 5 0,1 2-12,1 0 10,2-5-89,-3-11-128,-3-17-298</inkml:trace>
  <inkml:trace contextRef="#ctx0" brushRef="#br0" timeOffset="99515.8424">19964 1702 669,'0'0'3,"0"0"-3,0 0-16,0 0 16,0 0 74,0 0-1,0 0 12,-17-55-27,17 49 33,0-1-8,0 0-4,-3 3 2,0-4-40,-1 1-13,-1 0-28,-2-1-5,-1 4 1,-6-1-41,-3 5 2,-8 0 12,-8-3 9,-6 1 11,-1-1 5,1-3 6,5 3 0,13-4 0,12 6 0,9-3 29,0 1 93,24-1-45,33 3-53,37 1-24,29 0 33,21 1-20,-6 4 36,-19-1 3,-19-2-17,-19-2-10,-17 0-16,-13 0-5,-16 0 11,-16 0-15,-13 0 0,-6 0-4,0 0 1,0 0 2,0 0-4,0 0 5,0 0 3,0 5-3,0 17-1,0 22-5,4 28 6,-4 17 14,0 6-11,0-1-2,-15-6 12,0-4-11,3-12-2,8-11 3,4-12-1,0-11-3,0-14 1,0-11 0,0-8 1,0-5 3,0 0-4,0 0 11,0-5-10,-15-5-1,-9-3-7,-11-1-7,-10 5 9,-6 4-16,-2 5 9,3 0 9,11 8-7,14 8 9,15 2-9,10 8 9,8 4 1,22 6 2,6 0 24,1-5 0,-1-6-16,-8-4 20,-5 0-27,-4 1 3,-8 3-3,-4 1-3,-7 8-4,0 5 2,-16 5-8,-11 6 6,-3 1-10,1-4 14,9-2-11,9-7 12,7-5-1,4-3 5,0-2 13,9 0 11,-2 1-8,0 0-20,-5 3 21,-2 6-20,0 1-2,-15 2 0,-2-1 2,-6 0-5,0-5-24,-5-7-34,-9-11-6,-9-12-94,-5-5 9,5-25 10,6-6-544</inkml:trace>
  <inkml:trace contextRef="#ctx0" brushRef="#br0" timeOffset="99994.8684">18785 3178 1109,'0'0'90,"0"0"-86,0 0 17,-100-7 38,63 7 42,-11 0-55,0 0-37,2 7 1,12 0 15,14 0-17,18-4 9,6 2 33,57 4 35,53 1-3,65 5-23,50-1-22,35-2 44,14-1-47,-8-2 3,-20 0 1,-35-2-13,-39 1-19,-43-3-6,-51 0-10,-40 0-2,-29 0-21,-13 2-38,0 3 0,0 4 18,-13-2 33,-3-2-31,6-3 0,3-4 45,5-2-6,2-1 12,0 0 12,-1 0-10,-1 0-2,1-4 0,-2 1-35,-1-1-27,-6-3-57,-5-3-98,-5-2-50,-3-1-118</inkml:trace>
  <inkml:trace contextRef="#ctx0" brushRef="#br0" timeOffset="111571.2758">6001 14455 1080,'0'0'110,"0"0"-74,0 0-2,0 0 66,0 0-36,0 0-40,-25 86 9,25-19 13,0 1-19,0-3-13,0-2-13,0-9 27,1 0-26,5-7-2,-2-11 6,-1-6-3,-3-11-1,2-6-2,-2-7 0,0-3 5,0-1-4,0-2-1,0 0 8,0 0-7,0 0 6,0 0-7,0 0 0,0 0 2,0 0-2,0 0 0,0 0 0,0 0 2,0 0 6,0 0-8,-5 0 0,-15 0 3,-10 0-3,-13 0 0,-11 7-3,-15 9 5,-13 5-4,-1 5 1,5-1 1,17-1 2,19-7-2,24-5-2,11-1-3,7-5-5,18 4 9,21-3-1,13-2 2,10 2 16,1-4-16,1 1 4,-4 2 10,-2 1-6,-1 2-2,-7 0-6,-9 4 0,-7-1 3,-9 4-3,-14 1 0,-5 2-1,-6 1 3,-9 0-3,-21 4 1,-7-2-2,-4-2-10,3-5 10,12-2 2,13-5-1,7-1 2,6 4-3,0 2-2,6 4 4,7 2 23,1-1-19,-1 1 3,2-2 7,-6 1-5,4 4 4,-1 2-13,0 4 0,0 3-1,-3 5 2,-4 1-1,-5 1 0,-2-1 3,-16-1 1,0-2-4,1-3 1,1-3 1,6-3 0,3-3-2,2-5 5,4-2-5,-1-3 7,1-6-7,1 0 0,-3-4 5,3 1-5,0-3 0,0 0 0,0 0 1,0 0 0,0 0-1,0 0 0,0 0-3,0 0 5,0 0-2,0 0 0,0 0 1,0 0 0,0 0-1,0 0 0,0 0-2,0 0 3,0 0-1,0 0 2,0 0-2,0 0 0,0 0-4,0 0 4,0 0 0,0 0 1,0 0-1,0 0 0,0 0 5,-11 2-10,-13 8 5,-16 7 0,-15 8-5,-8 3 6,-7 6-1,-5 2 1,-11 8 2,-5 2-2,0 3-1,12-6 0,24-13 5,22-12-5,23-13-1,10-5-2,0 0 6,0 0-6,10 0 3,9-4 0,-1-2 7,-3-1-6,-2 1-1,-5 2 0,-2 2 2,-5 0-4,-1 2 2,2 0 0,-2 0-8,0 0 7,0 0-2,0 0 2,0 0-2,0 0 0,0-3-1,-3-3 4,-11-7-9,-8-4 8,-6-3 0,-8-3-2,-1 1-10,-5-1 10,2 4-7,7 2 6,0 3-4,6 2 8,8 5 0,7-1-1,6 5 3,6 3 0,0 0-2,0 0 0,0 5-12,9 20 16,8 11-4,5 10 6,-3 7 4,-5 0 7,-1 2-10,-7-2-6,0-3 17,-3 0-16,-3-5-2,0-5 0,0-7 4,0-8-5,-5-10 1,-2-7 0,-2-6 2,-1-2 2,-9 0-4,-7-16 0,-7-2 0,3-3-3,3 1 3,8 3 0,8 1-3,7 7 3,4 1-2,0 4-1,0 4 3,3 0-6,3 0 3,-3 0 1,-3 0-8,0 0 10,0 7 0,0 3-2,-12-1-1,-10 1 1,-10 0-3,1 0 5,4-4-3,5 2 6,8-2-3,3 3 0,-1 1 2,-1 2 5,-4 2-5,-1 1 0,3-1 14,0 1-16,3-1 5,6 1 0,-2 2-1,1 2 5,-2 3-9,-7 0 0,-4-1 20,-8 1-16,-3-2 4,-1-1-2,4-5-6,4-3 13,5-2-13,2-1 0,-5 1 13,-8 5-12,-12 2 1,-14 6 0,-16 1 1,-13 1 0,-9-2-3,0-1 0,11-1-4,10-2 4,19-4 0,12-3-2,14-1 5,8 2-9,-2 5 5,1 3-16,0 1 6,6 3-45,11-4-84,4-9-163,24-11-257</inkml:trace>
  <inkml:trace contextRef="#ctx0" brushRef="#br0" timeOffset="112892.2787">5719 16237 507,'0'0'185,"0"0"-178,0 0-6,0 0 24,0 0 122,0 0-57,21-17-68,-21 17 27,0 0 70,0 0-21,3 0 8,12 12-46,10 15 21,14 9 18,12 10-37,10 5-22,-1 2-4,-1-3-23,-5-5 3,-8-2-10,-4-5-2,-8-3-4,-6-4 0,-5-5 0,-4-8 4,-8-8-2,-3-7-2,-6-3 0,1 0 1,-1 0 4,7-4-5,7-12 0,2-6 0,13-5 5,5-3-5,9 0 0,5-4 1,0 5-10,0 5 9,-4 4 0,-1 3-3,-7 5 4,-7 3-1,-4 4 0,-11 2 0,-8 3-6,-7 0 2,-1 5-16,0 19 17,-1 10-1,-14 12 4,-2 6 0,1 2 1,2 2 1,3-6-2,6-6 0,2-7 5,3-9-5,0-8 0,9-8-2,1-5 4,-2-7 3,3 0-5,11-12 0,14-19 5,11-15-5,10-5-6,1 4 2,5 7 4,-5 11-2,-9 15 2,-8 12 0,-9 2-2,-11 28 2,-6 12 0,-9 10-1,-4 6 2,-2-1-5,0 1 4,0-1 0,0-1 0,0-1 0,0-5 0,13-3 0,2-6 2,3-8-3,-3-7 1,1-6 0,-4-4 1,6-1 3,1-1 4,11 4 5,12 1-8,9 0 24,13 6-11,9-4-1,10 3 6,8 0-9,18 2 9,3 5-6,-7-3-12,-14 1 18,-20-5 5,-10-2-22,-8 0 4,-7-4-6,-9-2-4,-7-7 0,-11-4-9,-8 1-7,-10-4-47,-1 0-5,0-11 13,0-8-56,-3-1-61,3 0-63,0-6-137</inkml:trace>
  <inkml:trace contextRef="#ctx0" brushRef="#br0" timeOffset="115717.9575">19143 15176 665,'0'0'129,"0"0"-23,0 0 31,0 0-19,0 0-29,0 0-8,6-35-50,-4 35-7,-2 0-12,0 2-11,0 20 8,0 17-1,-6 15-6,-2 8 37,1 1-11,0-5-16,7-15 3,0-7-8,0-6 23,7-7-25,3-6-3,-2-6 9,-4-4-5,-2-4-2,-2-3-2,0 0 4,0 0 11,0 0-17,0 0 0,0 0 8,0 0-6,0 0-1,0 1-1,0-1 2,0 0-1,0 0-1,0 0 0,0 0 3,0 0-2,0 0 1,0 0-2,0 0 1,0 0 11,0 0-12,0 0 0,0 0 9,0 0-8,0 0 4,0 0-5,0 0 2,0 0 0,0 0-2,0 0 0,0 0-1,0 0 4,0 0-3,0 0 0,0 0 2,0 0 1,0 0-3,0 0 0,0 0 0,0 0 2,0 0-2,0 0 0,0 0 1,0 0 2,0-4-3,0-6-1,0-4-3,0-5-4,-5-12-6,-9-6-2,-1-12-13,-1-2 23,3-2-24,7 4 21,5 11 7,1 8 1,0 10 1,0 6 0,0 8 1,0-1-2,0 6 1,0 1 0,0 0 7,0 0-4,0 0 16,0 0-8,0 0-8,0 0 21,0 0-24,0 0 0,0 0 1,0 0 3,0 0-2,0 0-2,0 0 0,0 0 4,0 0-4,0 0 0,-9 8 6,-12 6-3,-12 6 9,-9 9-5,-9 3-6,2 5 23,7 2-24,7 3 0,3 2 2,2 2 0,-1 3-2,-5-1 0,-1-5 0,0-5 2,4-8 2,5-7-4,5-6 9,7-3-3,4-3 4,5-2-10,-1-3 3,3 0 2,1-2-5,2-1 0,1-1 4,1-2 0,0 1 1,0-1-5,0 0 2,0 0 19,0 0-21,0 0 3,0 0 5,-2 0-7,0 0 1,2 0-2,-4-1 0,3-2-1,0-1 1,-4 0 0,-1-3-1,-4-2 3,-8-2-4,-9-3 1,-6-2 1,-13-1-14,-8 2 13,-10 0-14,-7 5 6,3 2 0,10 6 6,15 2 3,15 0 0,11 0-3,13 8 3,4 7-7,1 6 4,22 6 6,9 5 5,6 0-6,6 3-1,0 0 15,-5-1-14,-5-1-2,-4-1 2,-5-1-1,-3-2 1,-5-6-2,-12-4 0,-5-2 0,0-4 0,-1-3-3,-18 1 2,-12-5-8,-10 1 9,-14-4-10,-6-3-9,0 0 19,8 0-24,15 0 17,12 0 4,11 3 6,7 1-6,0 3 2,2 3 1,3 5 3,1 3 2,2 9-5,0 4 8,0 9-5,0 6 5,0 7-8,-24 4 3,-14 2 6,-11-3-7,-6-3-2,1-4 0,8-6 2,7-4-4,3-6 2,5-4 0,0-5 25,-4-4-23,-3-6 0,1-6-2,6-6-1,13-2-6,18-2-59,18-15-138,33-3-314</inkml:trace>
  <inkml:trace contextRef="#ctx0" brushRef="#br0" timeOffset="117007.0615">19185 15247 666,'0'0'129,"-81"-15"-85,40 9 45,7 1 35,12 0-19,11 5-23,9-3-57,2 3 20,6 0-1,29 24-17,23 15 46,27 14 24,19 10-43,5 3 7,1 0-40,-10-3 2,-10-7-3,-13-4-9,-14-3 1,-12-5-12,-11-1 0,-9-5 4,-7-7-4,-8-6-1,0-10-1,-8-8 4,-2-7-4,-1 0 2,1 0 0,4-14 6,2-5-6,3-1 0,-3 0-2,6-4-1,0 1 1,12-4-8,3-3-5,8-2 8,2 3 0,-2 3 4,0 2 2,-6 2 1,-5 5-5,-8 1 5,-10 5 0,-5 5-1,-3 3 1,-4 3 0,0 2-1,1 25-11,-1 22 12,0 16-4,-5 12 4,-16 3 0,-4 2 0,0-3 0,4-6 0,9-14 4,10-16-5,2-14 1,0-12 0,15-14-3,11-3 7,8-20-4,9-18 0,5-11 2,-1 0-1,-4 4-1,-6 9 0,-7 14 15,-11 12-4,-4 10 0,-8 3-11,-5 28-1,-2 14-5,-2 10 6,-17 5 0,1 0-2,2-6 4,8-1-3,8-9 1,0-6 0,24-2 0,9-4 0,10-1 0,6 0 12,4-1-2,0-4-4,-1-1 10,-1-3-15,2-2 8,-2-4-9,2-1 0,-7-1 1,-6-2 2,-9 0-3,-6-3 0,-5 0 3,-2-1-5,-4 2 2,-4-3 0,-1-2-2,-4 0 2,-2-3 0,0 0 0,0-2 1,-3 0 2,0 1-3,0-1 0,0 0 1,0 0-1,0 0-2,0 0 2,0 1 0,0 0-4,0 2 4,1 1-16,1 1 15,-2 3-64,0 1-139,-22-8-195,-22-1-618</inkml:trace>
  <inkml:trace contextRef="#ctx0" brushRef="#br0" timeOffset="118695.2846">17399 16954 664,'0'0'76,"0"0"-74,0 0 59,-81-10 37,61 10-33,4 0-7,4 0-15,7 0 3,5 0-1,0 0 2,7 0 37,37 0-14,28 0-13,44 0 25,32 2-40,14 5 6,7 1-11,-13 1-19,-14 4 9,-18-4-24,-23 1-2,-17-1 15,-22-2-15,-21-5 1,-14 0-2,-14-2 2,-7 0-4,-5 0 2,2 0 0,4 0 1,-1-2-1,2-7 0,0-3 0,-2 0 3,-1-8-2,0-3-1,3-8 0,-2-5-4,4-5 1,2-4-7,3 1 5,3 7 1,-5 9 0,0 11 4,-2 10 0,-3 7-7,5 12 5,6 25-7,5 19 6,2 9 3,-8 1 7,-2-7-7,-4-6 0,0-11-3,-2-4 5,1-15-2,-3-9 0,2-14 0,3 0 12,8-25-12,9-14 0,3-11-2,-2-6 6,2 0-6,0 4 2,4 15 0,-6 11 1,-1 18-1,1 8 0,0 22-5,1 20 7,-4 11-2,-7 6 0,-5-3 3,-5-2-4,1-2 1,-3-12 0,1-6 0,7-8 1,5-11-1,4-8 0,9-6 2,7-1 6,9-3-8,10-10 0,17 1 16,11 0-13,14 3 14,1 2-4,1 1-6,-3 4 21,-3 2-28,0 0 0,2 0 7,-1 8-3,-6 1-4,-9 1 0,-18-6 3,-15-2-2,-19 1-1,-12-3 0,-12 0-2,-6 0 2,-3 0-1,0 1-6,0-1-2,0 0 1,0 0 4,0 0-8,0 0 11,0 0-11,0 0 10,0 0 1,0 0 2,1 0-4,9 7 3,7-4 0,1 3-2,3 2 5,1-2-3,-4 0 0,-3-2 1,-3-3 5,1 1-6,7-1 0,10 2-1,13 0 6,5 0-5,-5 4 0,-10-5 0,-14 0-9,-9-2 9,-10 0-2,0 0 0,0 0-11,0 0-3,-1 0 10,-4-4 6,1-3 4,4 0-4,0-3 0,0-3 4,0 1-1,0 1-2,-3 1-1,-1-2 1,-1 0-2,1 0 1,-1 2 0,4-5 0,-4 1 3,1-3-1,0-5-2,-2-2 1,1-3 1,-6-4-2,-8-3-2,-12-5-2,-11-7-25,-10-2-59,-5-5-55,-4 4-99,-3 6-227</inkml:trace>
  <inkml:trace contextRef="#ctx0" brushRef="#br0" timeOffset="118928.4114">21163 16757 1180,'0'0'37,"100"46"-30,-9-4-5,22 11 15,14 10-17,4 0-246</inkml:trace>
  <inkml:trace contextRef="#ctx0" brushRef="#br0" timeOffset="129421.5701">9889 14722 856,'0'0'138,"0"0"-117,0 0-2,0 0-12,0 0 89,0 0 1,120 71-68,-67-35 8,3 4 4,-1 0-22,6 3 48,3-4-54,5 1 5,-5-5-7,-4-3-6,-9-5-5,-13-4 0,-13-6 6,-11-7-5,-8-6-1,-3-4 0,-2 0 6,1 0 0,-1 0 1,2 0-7,0-6 13,1-1-5,0 0-8,0-1 0,-1 1-4,1-3 13,1-1-11,4-4 2,7 0 0,5-3-19,6-3 19,5 4-2,-1 0-3,0 5 6,-4 4-1,-6 3 0,-9 5 1,-5 0-9,-5 0 8,-2 19-10,0 12 9,0 8 0,-15 11 1,-4 3 0,-2 0 3,3-2-7,6-6 4,9-9 0,3-8 0,0-9 2,1-9 0,14-10-2,7 0 1,5-12 6,11-14-7,2-4 0,3 1 4,-4 2 1,-8 8-3,-13 9-2,-9 9 0,-9 1-16,0 7 16,-9 16-1,-16 8-3,-7 4 8,-1 3-5,5 0 1,9-2 0,11-6-3,8-7 3,0-7 0,21-9 5,6-7-5,10 0 14,2 0 4,-1 0-16,-4 0 54,-6 0-54,-2 6-2,-4 13 6,-2 5 0,-1 2-2,0 5-4,2-1 1,6-3 1,4 0-2,4-3 0,2-2-6,0-4-82,-7-4-148,-9-13-113,-8-1-534</inkml:trace>
  <inkml:trace contextRef="#ctx0" brushRef="#br0" timeOffset="131282.1987">13144 14550 788,'0'0'100,"0"0"54,0 0-43,0 0 4,0 0-63,0 0-41,-63 11-7,19 46 9,-22 9-13,-11 1 16,5-1-9,9-6 3,19-12-10,21-15 0,13-14-5,7-8 5,3-8 0,0-3 4,0 0-3,0 0 26,0-1-16,0-2-10,0 0 28,0 2-27,1 1-2,-1 0 0,0 0 1,0 0-11,0 0 8,0 0 2,-4-4-8,-20-2 9,-10-2-1,-7 1 0,-5-1 1,0 3-6,-3 2 5,-5 0 0,3 2-4,2 1 6,12 0-2,10 0 0,19 4 2,8 16-8,2 8 5,23 9 1,12 5 7,7 1 1,0-2-8,-8-2 5,-11-4-2,-12-3 1,-13-5-4,0-2 0,-23-11-2,-21-3 4,-15-9-2,-6-2 0,3 0-3,16-5-5,20-3 5,17 2 3,7 5 13,2 1-10,0 0-6,9 7-1,0 8 4,-9 7-5,0 4 5,-30 6 0,-18 6 6,-13 8-5,-3 3-1,4 7 0,13-2 2,11-2-5,12-6 3,4-7 0,3-6 2,-4-7 3,-6-6-5,-2-8 0,3-9 1,3-3 7,11 0-8,4-10 0,8 0 12,0-1-12,0 3 0,0 3-2,0 2-4,0 1 3,0 1-37,0-2-18,0-5 25,0 0-40,0-1 2,5-2 30,-3 0 8,-1 1 25,-1 3-4,0 0 12,0 3-11,-13 0 11,-1 0 0,-2 2-1,3 0 3,1 0 2,2-1-1,6-1 1,3 0 58,-1 1-19,2 3 18,0 0-26,0-2 2,0 2 6,-1 0-43,1 0 1,-2 0 16,2 0-9,0 15-7,0 14 20,0 21 12,8 21 40,10 17-32,0 10-23,-4 9 26,-7-3-42,-7-5 7,0-7-6,0-15 0,0-14 4,0-16-7,0-13 0,0-15 1,0-12 2,0-3-3,0-4 1,0 0 1,0-4 18,0-9-20,0 0 0,0-1-1,0 1 1,0 3 0,0-1-5,0 2-2,3 0-5,1 2-2,-2-1 11,-1 3-14,-1-2 17,0 2-1,0-3-2,-6-1-9,-9 2 0,-6 2-2,-7 1 8,-7 3-5,-3 1 11,-11 0-3,-2 1-1,-2 15 4,1 1-7,11 3 7,11 2 0,15-3-5,15-2 8,0 2-3,24-2 0,16 2 1,14 1 36,7-2-22,-1 0-8,-7-3 53,-14 1-50,-15 4 4,-15-1-14,-9 10 2,-5 12-3,-29 15 1,-14 7 0,-7 3-4,7-1 4,10-12-4,15-10-12,10-16 2,10-11-1,3-8 15,0-5 0,0-1 19,0 0-3,1 5 9,6 4-17,3 6-8,0 9 27,6 5-27,4 10 0,4 5 30,0 8-27,1 2 7,-7 4 3,-8-5-7,-10-4 4,0-5-10,-16-7 0,-12-9-7,6-14 7,3-2 0,10-14-10,9 0-34,1 0 28,29-16-145,17-7-321</inkml:trace>
  <inkml:trace contextRef="#ctx0" brushRef="#br0" timeOffset="133060.6417">8523 16202 1164,'87'0'69,"29"0"-58,18 3 1,-11 5-10,-18 4-2,-24 0 0,-27 5-7,-21 2-71,-20-4-145,-13-6-181</inkml:trace>
  <inkml:trace contextRef="#ctx0" brushRef="#br0" timeOffset="133271.0553">8510 16412 679,'0'0'201,"0"0"-141,128 7 12,-67-7-12,0 2 29,-1-1-30,5 5-54,5 2-5,8-2-65,5-3-97,1-3-282</inkml:trace>
  <inkml:trace contextRef="#ctx0" brushRef="#br0" timeOffset="134865.9452">21923 16329 55,'0'0'51,"0"0"-51,0 0 0,0 0 0,0 0 37,0 0-26,-1-5 11,1 5 49,0 0-9,0 0 4,0 0 28,0 0-64,0 0 20,-2 0 7,2 0 0,0 0 18,0 0-5,11 0-4,14 0-33,7 0-28,3 0-10,-5 5-43,-15 2-158,-12-4-107</inkml:trace>
  <inkml:trace contextRef="#ctx0" brushRef="#br0" timeOffset="135056.1837">21755 16443 836,'0'0'94,"0"0"-88,0 0 17,85 0-23,-19 0-2,4 6-12,0 0-265</inkml:trace>
  <inkml:trace contextRef="#ctx0" brushRef="#br0" timeOffset="136523.3114">22823 15604 168,'0'0'395,"0"0"-388,0 0-7,0 0 0,0 0 86,0 0-1,73 1-20,-27 5-23,12-4-2,10 1 7,5 1-16,11-1 7,-3 0-4,-5 1-32,-9 0-2,-14 2 10,-13 2-5,-10-2 0,-14-2-5,-8 0 0,-7-4-15,-1 0 18,0 0-3,0-2 10,0-10-9,2-7 9,8-1-10,2 1 0,0-2 1,0 0 0,3 1-2,-3 0 2,1-1-1,-2 2 8,-2 4-8,-1 3 0,-5 5 44,-1 5-32,-1 2 5,2 6-17,3 24 1,4 14-4,0 9 3,2 0 0,-3-3 0,3-11 2,-3-8-2,0-6 0,2-8 3,1-6 2,5-7-5,2-4 0,5-7 13,1-18-3,1-9-10,-5-9 3,-2-3-1,-1-3 1,-6 6-3,1 4 0,-5 13 0,2 8 0,-4 11 0,-1 7 4,0 0 0,1 15-8,1 13-5,0 8 9,-5 6-2,-2-3 2,2-3 0,-1-7-1,6-7 5,0-9-4,4-6 0,4-3 0,11-4 25,6 0-9,7 0 10,7-10-9,0 0-8,3 2 24,3 0-33,8 1 0,7 0 33,-4 1-32,-1 3 5,0 2-6,-4 1-7,3 0-11,-7 12-140,-22 9-109,-29 1-166</inkml:trace>
  <inkml:trace contextRef="#ctx0" brushRef="#br0" timeOffset="137604.0107">23127 15637 559,'0'0'52,"0"0"-50,0 0 108,0 0 48,0 0-77,48-75 5,-45 67-38,-3 6 7,0 2 23,0 0-78,0 19-7,0 17 7,-5 9 0,1 7 23,1 2-20,0 7 5,-1 0 31,-1-1-29,2-5 4,0-6-14,0-11 8,-1-7 0,2-10-8,-1-10 0,2-5 3,1-5 1,0-1-4,0 0 7,0 0-5,0 0 32,-2 0-16,-2-4-9,-4-6 10,-8 3-15,-11-3-8,-13 7 4,-10 3 0,-3 0-10,-4 0 10,5 13 0,7 1-6,9 6 6,10 0-2,12 0 0,10-2 2,4-1-11,0-1 11,25-2 0,19 2 5,19-2-4,12 2 22,5 0-13,-6 1-7,-13-1 36,-18 2-39,-20 5 0,-23 7-4,-6 6 10,-39 6-6,-23 5 0,-9-2 6,-6 3-7,8-3 1,14-3 0,18-4-7,24-11 7,19-1 0,17-6 0,24-1 1,5-4 25,-6-3-17,-10 1 30,-8 5 23,-11 7-46,0 11 2,-9 10 3,-2 8-17,0 4 35,-13 2-39,-2 0 0,-5-1 2,4-6 1,1-3-3,6-10 0,1-7-14,8-12 7,2-6-113,26-13-90,13-2-218</inkml:trace>
  <inkml:trace contextRef="#ctx0" brushRef="#br0" timeOffset="138722.7844">24664 15810 679,'0'0'45,"0"0"-17,0 0 76,0 0-2,0 0-6,0 0-57,-49-48 13,49 48 9,-2 0-42,1 0-6,-3 0-13,-2 0 0,1 0 3,0 0-3,3 0 0,0 7-5,2 19 12,0 23-7,0 18 23,7 8 7,-1 3 30,-5-6-58,-1-7 10,0-5 8,-3-8-18,-4-9 8,-2-8-10,2-10 0,1-5 2,1-8-1,2-8-1,3-3 4,0-1-3,0 0 11,-2 0-8,0 0 0,-6-8 29,-10-1-33,-19-2 0,-12 5-2,-15 6 5,-3 0-11,8 17 8,10 6 0,12 2-7,11 2 7,13-1-7,10 3 7,3-2 0,19 0-4,17-2 4,10-2 0,4-6 33,5 0-31,-4-3 36,-11-1-17,-12-1-13,-12-1-1,-14 3-7,-2 6 0,-22 2 0,-23 5 3,-14-1-3,-4-1 0,3 1-4,11-2 4,14 3-12,15-3 12,15 5-11,5-3 13,2-3-2,14-2 12,-2-9-5,2 2 21,-2 2-22,0 4-4,-2 3 17,-10 11-18,-2 9-1,-15 3 1,-16 9 2,-5-1 1,3-6-4,6-4 0,11-8-2,10-6 2,6-7-1,0-6-2,0-6-52,0-6-54,0-5-175,-15 0-86,-6-16-264</inkml:trace>
  <inkml:trace contextRef="#ctx0" brushRef="#br0" timeOffset="139501.9609">22249 15654 396,'0'0'74,"0"0"-64,0 0 50,0 0 31,82 19-23,-82-18-33,0-1-1,0 0 14,0 0 5,0 0-48,0 0-2,-6 0-1,-13-4-2,-10-6-68,-5-1-5,-4-1-45,7 5 95,7 0 2,14 4 21,7 3 25,3 0-6,0 0 32,0 0 1,6 0 6,18 0 27,22 0-26,29 3 17,30 0-13,31 0-49,21 0 20,1 2-9,-12-2-24,-25 5 8,-33 4-9,-27 4-82,-25 1-346</inkml:trace>
  <inkml:trace contextRef="#ctx0" brushRef="#br0" timeOffset="140295.2657">22314 17455 353,'0'0'109,"0"0"-103,-119-13 12,73 7-5,-5-3 48,0 1 11,-5 2-24,1-1 27,4 1-35,9 2 17,14 4 30,13 0-49,15 0 23,6 0-6,42 7 9,37 9 130,42 5-98,39 0-44,27 4 30,19-1-46,16 0 4,10 0-9,10 0-28,-6 1 50,-8 4-52,-22 0 6,-27 0 2,-24 1-6,-40-2-4,-31-7 1,-37-8 0,-26-5-16,-17-5 6,-10-1-65,0-1-60,-7 6-149,-7-4-98</inkml:trace>
  <inkml:trace contextRef="#ctx0" brushRef="#br0" timeOffset="145419.0613">18924 15357 500,'0'0'14,"0"0"-12,0 0 43,0 0 74,0 0-49,0 0-32,0 0-31,58 9 6,-58-9-9,0 0-2,0 0 39,0-4-17,0-13-22,0-3 32,14-2-1,14-2 23,8 4-19,2 4-13,-5 5 29,-13 6-40,-9 5-1,-8 0 1,-1 6-4,-2 12-9,0 0 0,-2-1 1,-12-1-11,0-5 3,-2-2-10,4-6 4,6-1 14,4-2-1,2 0 10,0-2-9,3-8 30,8 0-27,-2 3 14,1 0 19,-4 2-31,-1 4 6,-5 1-12,0 0 4,3 0-16,-3 0 1,1 1-25,-1 4 15,0-1-21,0-3 22,0-1 9,0 0 11,6-11 24,11-8-24,8-2 0,4-1 17,3 0-14,-5 5 7,-11 8-10,-8 6 4,-7 3-9,-1 4 5,0 17-4,0 9-10,-12 2-10,-7-3-26,-5-1-19,-3-8 12,3-9 20,5-11 2,7 0 35,9-20 13,3-9 10,5-6 59,20 1-2,1 1-43,3 5 30,-2 6-66,-6 10 26,-3 7 9,-6 5-34,-2 3-2,-2 16-1,-5 7 1,-3 4-22,-3-1 11,-22-3-41,-3-8 16,0-7-26,7-11 32,11 0 12,10-12 18,0-12 7,22 2-7,9 5 0,12 5-7,13 12-57,9 0-120,10 6-236</inkml:trace>
  <inkml:trace contextRef="#ctx0" brushRef="#br0" timeOffset="145714.1993">23017 17336 245,'0'0'0,"0"0"-161,0 0 80</inkml:trace>
  <inkml:trace contextRef="#ctx0" brushRef="#br0" timeOffset="145777.4958">23017 17336 70,'-27'91'33,"27"-82"18,0 0-16,0 0-27,-5-4-8,-11-3-21</inkml:trace>
  <inkml:trace contextRef="#ctx0" brushRef="#br0" timeOffset="145922.246">23275 17575 489,'0'0'0,"0"0"-98,0 0-90</inkml:trace>
  <inkml:trace contextRef="#ctx0" brushRef="#br0" timeOffset="146103.694">23625 17665 334,'0'0'153,"0"0"-153,0 0 4,0 0 41,87 5-19,-81-1-25,-6-4-1,0 3-4,-22-3-11,-23 0 10,-21-3-28,-11-10-110,-7-3-101</inkml:trace>
  <inkml:trace contextRef="#ctx0" brushRef="#br0" timeOffset="146401.4943">23002 17524 456,'0'0'138,"0"0"-15,0 0 13,121-12-112,-15 32 30,19 6-21,13 0-31,-7-6 11,-19-4-9,-29-5-4,-30-8 3,-18 0 0,-17-3-6,-12 0 2,-6 0-92,-6 0-35,-21 0-42,-12-13 104,-3-4 25,-3 0 23,1 0 7,10 5 8,8 4 3,14 3 57,9 1-7,3 2 36,0 2-31,0 0-51,14 0-4,5 3-12,-2 5-21,-3-3-66,-7-2-107</inkml:trace>
  <inkml:trace contextRef="#ctx0" brushRef="#br1" timeOffset="678044.1198">13147 3384 245,'-119'103'19,"-25"12"51,-14 15-58,-19 13-8,-11-1 1,-9 8-5,-1 5-10,-2 11 5,-1 9-35,-4 3-209</inkml:trace>
  <inkml:trace contextRef="#ctx0" brushRef="#br1" timeOffset="678635.326">6090 7407 871,'0'0'116,"-53"-72"-69,39 45 2,7 5 42,5 8 108,2 7-112,0 5-32,0 2-22,0 0-31,10 8-4,16 13 2,8 8 0,5 6 8,0 2-8,-6-5 0,-3-7 1,-5-6 4,-7-13-2,3-6-3,15-14 0,28-39 18,28-27-18,29-24 0,19-16-7,-1 0 15,-5 6-9,-21 18 1,-26 21-26,-33 26-22,-29 23-75,-25 26-47,-48 7-38,-31 27-307</inkml:trace>
  <inkml:trace contextRef="#ctx0" brushRef="#br1" timeOffset="678950.1504">6034 7120 796,'0'0'356,"0"0"-316,0 0-40,0 0 6,0 0 25,120 92 80,-73-42-77,-8 6 24,-8 3-58,-4-1 0,-8-10 17,-4-11-16,-6-17 12,3-11-13,9-9 4,25-45 100,37-39-45,35-37-56,20-29 5,2-5-6,-12 7 26,-22 22-28,-24 27 7,-24 23-33,-23 27 6,-21 25-119,-14 24 0,-8 14-140,-33 31-134,-15 9-162</inkml:trace>
  <inkml:trace contextRef="#ctx0" brushRef="#br1" timeOffset="679596.2521">6156 7193 889,'0'0'18,"0"0"-9,0 0-3,0 0 54,0 0 45,0 0-67,12 69 72,3-40-70,3 4 5,0 0 4,-2 1-26,-1-5-2,0-4-21,-3-4 9,6-4 14,-2-1-17,2-5-6,-3-1 24,0-5-19,-9-2 8,0-2 1,4-1-8,4-2 83,20-30-59,23-22-8,29-29-2,27-25-17,26-25 14,21-6-17,1-4 7,-12 13 4,-19 22-11,-30 20 0,-26 28 4,-29 22 2,-24 19-7,-18 14 1,-3 5-46,0 0 31,-14 16-71,-3 6 17,-6 0 18,8 1-41,-1-5-4,4-3 33,7-7-8,2-4 51,3 1-40,0-5 33,0 0 21,0 0 12,0 0-2,0 0-4,0 0 10,0 0-25,0 0 12,0 0-64,-5 2-15,0 1-4,-1 1 42,0-1-2,0 2-5,-1-1 49,7-3-40,0 0-81,0-1 11,0 2-34</inkml:trace>
  <inkml:trace contextRef="#ctx0" brushRef="#br1" timeOffset="680793.01">19725 6007 363,'0'0'60,"0"0"-8,0 0 70,0 0-56,0 0 62,0 0 2,0 0-23,-36-1 12,34-1-38,2 2-21,0 0 31,0 0-70,0 0 10,0 2-15,7 13-14,9 12 10,5 9 2,5 11-5,2 7 44,-3-1-47,-7-2-6,-3-6 9,-5-5-7,-1-6 2,-3-10-4,0-7 0,-2-9 1,1-6 0,4-2-1,7-5 23,17-26 13,21-18 3,25-21-38,22-17 3,19-12 44,13-12-48,5-5 0,-8 0 1,-11 7 4,-23 17-1,-25 19-4,-27 22 0,-21 10-22,-18 18 5,-5 9-56,-22 10-61,-25 4-114,-23 18-91,-18 16-79</inkml:trace>
  <inkml:trace contextRef="#ctx0" brushRef="#br1" timeOffset="681271.6331">19953 5818 821,'0'0'185,"0"0"-159,0 0-8,0 0 98,0 0-36,0 0 14,0-53-78,0 72-15,-1 22-1,-3 20 8,0 9-2,0 5 54,1 0-57,0-7 10,0-7 3,3-9-15,0-15 14,0-11-15,3-6 5,7-13 17,8-7-15,10 0 32,17-29 24,29-23-34,28-23 0,27-19-29,27-22 13,19-14 3,16-2-16,-4 0 0,-23 14 6,-31 22-1,-43 17 0,-36 24-5,-26 19 2,-18 16-26,-10 12 20,-7 8-77,-30 11-75,-20 22-121,-19 12 7,-14 7-178</inkml:trace>
  <inkml:trace contextRef="#ctx0" brushRef="#br1" timeOffset="681698.0213">19953 5922 860,'0'0'13,"0"0"10,0 0-16,0 0-7,0 0 70,-50 89-9,45-38-13,3 3-19,-4 4-17,-2-3 55,-1-6-47,3-8-17,3-14 20,3-13-17,0-8 30,0-5-1,0-1 24,3 0 76,16-20-73,15-14-34,24-18 9,39-18-25,52-25 5,69-28-17,63-22 5,41-12-15,6-3 10,-29 15-17,-55 21-13,-71 23-69,-69 20-35,-66 21-228,-38 19-654</inkml:trace>
  <inkml:trace contextRef="#ctx0" brushRef="#br1" timeOffset="685057.7993">16148 5624 1322,'0'0'59,"0"0"-32,0 0 50,0 0-77,0 0 11,0 0 48,0 0-33,-70 122 12,49-52-2,2-2-34,-2-2 3,4-9-5,4-5-13,6-12 9,0-6-109,4-13-60,2-18-92,-3-3-148</inkml:trace>
  <inkml:trace contextRef="#ctx0" brushRef="#br1" timeOffset="685273.8781">15950 5624 1057,'0'0'76,"0"0"-24,80-82 36,-40 71-21,11 11 14,5 3-10,0 28-53,-5 17 15,-18 13-4,-26 14-25,-7 4 42,-37 5-46,-15-4 0,-10-12-10,1-8-22,5-15-25,11-15-45,12-17-77,8-13-33,14-6-97</inkml:trace>
  <inkml:trace contextRef="#ctx0" brushRef="#br1" timeOffset="685544.5845">16169 6050 796,'0'0'151,"113"-41"-77,-41 15 36,4-6-5,-4 1 1,-10-3-28,-16 2-72,-16 3 9,-18 9 20,-10 4-26,-2 9 9,-30 7-18,-15 9-32,-15 25 30,1 10-40,7 7 17,18-5 25,22-5-55,12-9 23,10-6 19,21-12 12,13-7-18,8-7-4,7-4-64,-2-19-84,-4-8-186,-9-5-239</inkml:trace>
  <inkml:trace contextRef="#ctx0" brushRef="#br1" timeOffset="685754.4779">17067 5387 1029,'27'-77'121,"-8"19"-34,-6 26 22,-7 16-14,-4 16 60,-2 6-102,-3 38-52,-22 22 2,-14 28 11,-11 10 47,-1 1-61,9-1 0,9-6-7,8-6 7,8-6-51,4-17-112,13-16-80,0-24-95,17-26-252</inkml:trace>
  <inkml:trace contextRef="#ctx0" brushRef="#br1" timeOffset="685966.1158">17378 5426 1300,'0'0'113,"0"0"-1,0 0-92,0 0-16,0 0 52,-37 106-13,6-32-5,1 5-35,3 3 4,7-4-5,7-1-2,3-7-51,7-9-66,3-18-145,-1-21-177</inkml:trace>
  <inkml:trace contextRef="#ctx0" brushRef="#br1" timeOffset="686108.5814">17223 5813 752,'0'0'424,"54"-75"-409,-20 52-11,5 7 4,5 9-8,6 7-5,2 0-94,-4 12-207,-6 5-150</inkml:trace>
  <inkml:trace contextRef="#ctx0" brushRef="#br1" timeOffset="686405.6139">17669 5779 1103,'0'0'171,"0"0"-69,0 0-67,0 0 22,0 0-57,-90-29 0,60 67-16,7 9-32,7 4-6,10-3-62,6-14 13,0-10 51,0-15 6,15-9 46,3-11 0,7-21 23,5-9 59,-3-5-20,0 10 25,-11 7 23,-4 12-86,-8 10 3,-4 7-27,0 2-6,0 19 2,2 12-26,2 7 8,3-1 11,2-5-59,4-4-44,4-10 21,6-9-103,7-11-154</inkml:trace>
  <inkml:trace contextRef="#ctx0" brushRef="#br1" timeOffset="686675.9537">18526 5029 1220,'18'-73'98,"-7"31"-2,-6 24-20,-5 18 67,-11 34-108,-36 49-26,-31 47 18,-28 40-10,-20 23 36,-4 11-52,3-3-1,9-11 50,15-16-48,17-30 2,22-29-4,26-31-40,27-28 7,11-28-107,34-28-59,14-16-20,10-38-358</inkml:trace>
  <inkml:trace contextRef="#ctx0" brushRef="#br1" timeOffset="686931.7765">18575 5596 1147,'0'0'132,"0"0"-92,0 0-40,0 0 0,-46 142 129,1-52-33,-4 7-48,-2 0-9,6-8-34,7-9-5,15-10 0,7-10-15,8-15-30,6-17-89,2-18-53,2-10 20,20-20 8,10-26-111,5-14-236</inkml:trace>
  <inkml:trace contextRef="#ctx0" brushRef="#br1" timeOffset="687185.9988">18463 5755 463,'0'0'226,"11"-72"-136,-3 42-45,9 4 67,7 3 46,16 3-52,14 6-47,8 6 18,4 8-38,-5 5-7,-10 19 13,-17 11-45,-19 7 6,-15 11-5,-18 5 6,-29 4 7,-15 0-14,0-9 0,2-8-13,9-13-29,10-12-36,5-6-67,3-11-70,4-3-135</inkml:trace>
  <inkml:trace contextRef="#ctx0" brushRef="#br1" timeOffset="688784.1065">19130 5939 940,'0'0'176,"0"0"-80,0 0-34,0 0 10,0 0 17,0 0-53,-20-12-23,7 34-13,-11 10 0,-4 13 24,-2 4-22,6 0 7,8-7-8,10-8 6,6-7-14,8-8-10,28-8-63,16-11-44,4 0-122,-2-28-235</inkml:trace>
  <inkml:trace contextRef="#ctx0" brushRef="#br1" timeOffset="689075.3326">19255 5730 1010,'0'0'194,"0"0"-129,0 0-38,0 0 38,0 0 11,0 0-74,3-47-2,-3 59-38,-13 0 38,3-2-6,3-3 11,4-7-5,3 0 7,0 0 13,0-14 54,3-4-57,11 0 5,7-2 42,-1 5-58,0 5-6,-1 4 0,-1 6-14,3 0-43,3 14-77,-3 10-89,-3 0-54,-7 0-300</inkml:trace>
  <inkml:trace contextRef="#ctx0" brushRef="#br1" timeOffset="692001.584">6201 5653 588,'0'0'351,"51"-91"-319,-29 54 37,-9 8 14,-13 11-1,0 10 62,-30 8-143,-16 19-1,-7 30-12,3 20-6,12 14 17,18 4 1,20-4 0,0-9 21,20-16-19,2-14 14,-6-10 28,-7-9-13,-9-4 5,0 1-13,-23-1-21,-21-1 45,-14-4-47,-6-8-12,4-8-44,15-1-64,24-20-61,20-11-50,5-6-117</inkml:trace>
  <inkml:trace contextRef="#ctx0" brushRef="#br1" timeOffset="692225.5063">6574 5540 1193,'0'0'93,"36"-73"-26,-30 59 13,-1 7-30,-5 7 87,0 9-105,-7 35-30,-20 22 22,-12 26 11,-6 14 9,-3-3-44,10-3 17,10-13-34,4-9 16,9-9-68,2-11-93,1-16-143,5-26-216</inkml:trace>
  <inkml:trace contextRef="#ctx0" brushRef="#br1" timeOffset="692661.9112">6229 6017 1045,'0'0'133,"36"-75"-95,17 43-2,18 3-3,12 8-25,5 6-8,-2 9-13,-3 2-182,-10 2 6,-16 1-68,-11-1 66,-12-3 191,-7-4 10,-9-3 163,-9-1 27,-9 4-21,0 2 16,-18 7-91,-18 0-73,-14 24-31,-6 16-1,2 12-4,10 4 1,14-3-25,15-12-24,10-10-46,5-13 33,0-12 36,6-6 28,14-10 2,4-20 42,3-6 7,1-4 22,-1 2-37,-2 6 48,-7 10-6,-5 8-54,-9 11 7,5 3-29,-2 20 14,0 11-21,-1 10 7,-3 2 0,-3 1-7,0-2-23,0-6-81,0-7-105,0-15-205</inkml:trace>
  <inkml:trace contextRef="#ctx0" brushRef="#br1" timeOffset="692923.3355">7178 5949 971,'0'0'99,"0"0"-54,100-72 59,-73 70-37,-4 2 20,0 25-74,-11 11-2,-8 9-12,-4 2 1,-18 1-11,-13-6 0,-5-9-23,11-13-35,7-13 5,13-7 64,5-19 45,8-19 21,23-11-7,17-9-4,10-7-43,8 2 2,2 5-14,3 14-35,-2 15-106,-9 15-140,-10 8-239</inkml:trace>
  <inkml:trace contextRef="#ctx0" brushRef="#br1" timeOffset="693231.7618">8529 5121 1438,'0'0'56,"0"0"47,0 0-37,-82-39-46,16 100 16,-33 42 9,-25 40-16,-9 29 40,3 13-66,9-6 7,19-14 17,18-23-25,20-26-4,17-19-4,15-27-55,8-18 8,12-24-91,8-28-213,4-13-162</inkml:trace>
  <inkml:trace contextRef="#ctx0" brushRef="#br1" timeOffset="694738.4255">8435 5627 1232,'0'0'96,"0"0"-33,0 0-50,0 0-13,0 0 0,0 0 27,63 102-3,-35-57-7,-1-1-16,0-5 2,-3-10 5,5-7-8,4-13 0,8-9-13,6-14 12,4-27-5,-5-5 5,-8-7 2,-7 5 6,-16 7-7,-8 10 0,-5 9 26,-2 10-6,0 6 23,0 3-10,0 3-23,0 2-10,-9 28-3,-18 25 3,-28 28 12,-30 22 13,-33 12 12,-18 2-6,-2-8-28,18-20 18,36-20-21,37-27 0,26-19-12,17-12-31,4-8-12,0-4-40,0-1-6,8 0 1,12-13-90,13-4-74,4-6 11,5-2-130</inkml:trace>
  <inkml:trace contextRef="#ctx0" brushRef="#br1" timeOffset="695519.68">8019 6858 1205,'0'0'87,"128"-45"-77,-38 22-7,6-1 23,0 3 12,-12 5-28,-16 8-10,-17 3-110,-23 5-81,-25 0-203</inkml:trace>
  <inkml:trace contextRef="#ctx0" brushRef="#br1" timeOffset="695649.1117">8150 6902 1317,'0'0'72,"102"-37"-72,-19 18 0,17 5-19,6 2-64,-3-5-358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4E41-41B7-40F9-B930-80261A3CE743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C54D-5F69-4FB8-9418-3CCA250D0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5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1EAAC-1D90-41A5-92C2-52A8E6DFA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A0C8-D2FE-4603-BB81-95B9A3FA2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2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1FD3-6246-46F5-A198-72F86403D1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5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E92E2-658A-461E-88CA-613EF6CC4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57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FA26-6B49-4165-9158-F900CAC32F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35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D1A1-290D-4010-8C13-8CEF8C24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86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2D2DC-EDA9-4FAE-80B5-CFBA0C8650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609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FC04-9F22-4697-827C-A6A434A6E3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99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ACA67-611B-4D6F-A68B-111BA7B881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8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61326-DADC-4F81-9BD4-C15A957F86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04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3F44-0FB3-4318-8314-C340227972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3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2483-E134-4AE4-AB79-CA2620FD5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B028-C717-4B85-B798-2D279817C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04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88CB-3980-46ED-8780-E4BD925933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7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fld id="{537E869F-2107-4273-981B-8D7E3035D2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emf"/><Relationship Id="rId4" Type="http://schemas.openxmlformats.org/officeDocument/2006/relationships/image" Target="../media/image35.png"/><Relationship Id="rId9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emf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.xml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emf"/><Relationship Id="rId5" Type="http://schemas.openxmlformats.org/officeDocument/2006/relationships/customXml" Target="../ink/ink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412776"/>
            <a:ext cx="8064500" cy="1752600"/>
          </a:xfrm>
        </p:spPr>
        <p:txBody>
          <a:bodyPr/>
          <a:lstStyle/>
          <a:p>
            <a:pPr eaLnBrk="1" hangingPunct="1"/>
            <a:r>
              <a:rPr lang="en-US" altLang="en-US" sz="3400" b="1" dirty="0" smtClean="0">
                <a:cs typeface="Times New Roman" pitchFamily="18" charset="0"/>
              </a:rPr>
              <a:t>Basic Electrical </a:t>
            </a:r>
            <a:r>
              <a:rPr lang="en-US" altLang="en-US" sz="3400" b="1" dirty="0" smtClean="0">
                <a:cs typeface="Times New Roman" pitchFamily="18" charset="0"/>
              </a:rPr>
              <a:t>Engineering (BEEE101L)</a:t>
            </a:r>
            <a:endParaRPr lang="en-US" altLang="zh-TW" sz="3400" b="1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3573016"/>
            <a:ext cx="3888432" cy="2448272"/>
          </a:xfrm>
        </p:spPr>
        <p:txBody>
          <a:bodyPr/>
          <a:lstStyle/>
          <a:p>
            <a:pPr>
              <a:defRPr/>
            </a:pPr>
            <a:r>
              <a:rPr lang="en-US" sz="2000" i="1" dirty="0">
                <a:latin typeface="+mj-lt"/>
                <a:cs typeface="Times New Roman" pitchFamily="18" charset="0"/>
              </a:rPr>
              <a:t>Presented By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Dr.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Maddela</a:t>
            </a:r>
            <a:r>
              <a:rPr lang="en-US" sz="2000" dirty="0" smtClean="0">
                <a:latin typeface="+mj-lt"/>
                <a:cs typeface="Times New Roman" pitchFamily="18" charset="0"/>
              </a:rPr>
              <a:t> Chinna </a:t>
            </a:r>
            <a:r>
              <a:rPr lang="en-US" sz="2000" dirty="0" err="1" smtClean="0">
                <a:latin typeface="+mj-lt"/>
                <a:cs typeface="Times New Roman" pitchFamily="18" charset="0"/>
              </a:rPr>
              <a:t>Obaiah</a:t>
            </a:r>
            <a:endParaRPr lang="en-US" sz="2000" dirty="0" smtClean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Assistant Professor (Sr)</a:t>
            </a:r>
          </a:p>
          <a:p>
            <a:pPr>
              <a:defRPr/>
            </a:pPr>
            <a:r>
              <a:rPr lang="en-US" sz="2000" dirty="0" smtClean="0">
                <a:latin typeface="+mj-lt"/>
                <a:cs typeface="Times New Roman" pitchFamily="18" charset="0"/>
              </a:rPr>
              <a:t>School of Electrical Engineering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defRPr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01208"/>
            <a:ext cx="4548808" cy="1544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463898"/>
            <a:ext cx="5210175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3200" y="595536"/>
            <a:ext cx="3276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800" b="1" dirty="0">
                <a:solidFill>
                  <a:schemeClr val="tx2"/>
                </a:solidFill>
                <a:latin typeface="+mj-lt"/>
              </a:rPr>
              <a:t>parallel or series?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9200" y="707760"/>
              <a:ext cx="8755560" cy="5961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960" y="693720"/>
                <a:ext cx="8767080" cy="59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6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71650" y="980728"/>
            <a:ext cx="579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b="1"/>
              <a:t>WYE-DELTA TRANSFORMATIONS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318337"/>
            <a:ext cx="3646562" cy="269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2" y="2204864"/>
            <a:ext cx="4323807" cy="278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52640" y="202320"/>
              <a:ext cx="7921440" cy="625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920" y="188640"/>
                <a:ext cx="7938720" cy="62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8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5874" y="469692"/>
            <a:ext cx="3351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b="1" dirty="0"/>
              <a:t>Delta to Wye Conversion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8699" y="4653136"/>
            <a:ext cx="3351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b="1" dirty="0"/>
              <a:t>Wye to Delta Conversion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7" y="1160284"/>
            <a:ext cx="2724150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4" y="2276297"/>
            <a:ext cx="2741613" cy="105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2" y="3284984"/>
            <a:ext cx="25908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2925763" cy="87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01" y="5157192"/>
            <a:ext cx="29114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191025"/>
            <a:ext cx="2895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864186"/>
            <a:ext cx="4251547" cy="347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768600" y="756720"/>
              <a:ext cx="8037000" cy="541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7080" y="742320"/>
                <a:ext cx="8051400" cy="54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2776"/>
            <a:ext cx="8077200" cy="349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9" name="Rectangle 1"/>
          <p:cNvSpPr>
            <a:spLocks noChangeArrowheads="1"/>
          </p:cNvSpPr>
          <p:nvPr/>
        </p:nvSpPr>
        <p:spPr bwMode="auto">
          <a:xfrm>
            <a:off x="457200" y="404664"/>
            <a:ext cx="7820744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/>
            <a:r>
              <a:rPr lang="en-US" altLang="en-US" b="0" dirty="0" smtClean="0"/>
              <a:t>Problem: Determine </a:t>
            </a:r>
            <a:r>
              <a:rPr lang="en-US" altLang="en-US" b="0" i="1" dirty="0"/>
              <a:t>V </a:t>
            </a:r>
            <a:r>
              <a:rPr lang="en-US" altLang="en-US" b="0" dirty="0"/>
              <a:t>in the circuit of fig using Wye-Delta Transformation Technique.</a:t>
            </a:r>
            <a:endParaRPr lang="en-IN" altLang="en-US" b="0" dirty="0"/>
          </a:p>
        </p:txBody>
      </p:sp>
      <p:sp>
        <p:nvSpPr>
          <p:cNvPr id="47110" name="Rectangle 1"/>
          <p:cNvSpPr>
            <a:spLocks noChangeArrowheads="1"/>
          </p:cNvSpPr>
          <p:nvPr/>
        </p:nvSpPr>
        <p:spPr bwMode="auto">
          <a:xfrm>
            <a:off x="3733800" y="5486400"/>
            <a:ext cx="2243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/>
              <a:t>V = 42.18 volts </a:t>
            </a:r>
            <a:endParaRPr lang="en-IN" altLang="en-US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1240" y="41400"/>
              <a:ext cx="8742600" cy="642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0" y="29160"/>
                <a:ext cx="8765280" cy="64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5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5080" y="317160"/>
              <a:ext cx="8847360" cy="653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60" y="304200"/>
                <a:ext cx="8877240" cy="65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6200" y="308880"/>
              <a:ext cx="8270640" cy="5873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440" y="297720"/>
                <a:ext cx="8298360" cy="58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0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4080" y="367920"/>
              <a:ext cx="8096040" cy="510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400" y="353880"/>
                <a:ext cx="8124480" cy="51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0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21556"/>
            <a:ext cx="7057147" cy="498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95536" y="259070"/>
            <a:ext cx="8632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0" dirty="0" smtClean="0"/>
              <a:t>Problem: For </a:t>
            </a:r>
            <a:r>
              <a:rPr lang="en-US" altLang="en-US" b="0" dirty="0"/>
              <a:t>the bridge network, find </a:t>
            </a:r>
            <a:r>
              <a:rPr lang="en-US" altLang="en-US" b="0" i="1" dirty="0" err="1"/>
              <a:t>Rab</a:t>
            </a:r>
            <a:r>
              <a:rPr lang="en-US" altLang="en-US" b="0" i="1" dirty="0"/>
              <a:t> </a:t>
            </a:r>
            <a:r>
              <a:rPr lang="en-US" altLang="en-US" b="0" dirty="0"/>
              <a:t>using Wye-Delta Transformation and </a:t>
            </a:r>
            <a:r>
              <a:rPr lang="en-US" altLang="en-US" b="0" i="1" dirty="0" err="1"/>
              <a:t>i</a:t>
            </a:r>
            <a:r>
              <a:rPr lang="en-US" altLang="en-US" b="0" dirty="0"/>
              <a:t>.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5830888" y="838200"/>
            <a:ext cx="2627312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E82C06"/>
                </a:solidFill>
              </a:rPr>
              <a:t>Answer: 40 </a:t>
            </a:r>
            <a:r>
              <a:rPr lang="en-US" altLang="en-US" b="1" i="1">
                <a:solidFill>
                  <a:srgbClr val="E82C06"/>
                </a:solidFill>
              </a:rPr>
              <a:t>, </a:t>
            </a:r>
            <a:r>
              <a:rPr lang="en-US" altLang="en-US" b="1">
                <a:solidFill>
                  <a:srgbClr val="E82C06"/>
                </a:solidFill>
              </a:rPr>
              <a:t>2.5 A.</a:t>
            </a:r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827584" y="5589240"/>
            <a:ext cx="67691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/>
              <a:t>RL = 20 </a:t>
            </a:r>
            <a:r>
              <a:rPr lang="el-GR" altLang="en-US" dirty="0"/>
              <a:t>Ω</a:t>
            </a:r>
            <a:r>
              <a:rPr lang="en-US" altLang="en-US" dirty="0"/>
              <a:t> V</a:t>
            </a:r>
            <a:r>
              <a:rPr lang="en-US" altLang="en-US" baseline="-25000" dirty="0"/>
              <a:t>th</a:t>
            </a:r>
            <a:r>
              <a:rPr lang="en-US" altLang="en-US" dirty="0"/>
              <a:t> = 19.08 V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th</a:t>
            </a:r>
            <a:r>
              <a:rPr lang="en-US" altLang="en-US" dirty="0"/>
              <a:t> = R</a:t>
            </a:r>
            <a:r>
              <a:rPr lang="en-US" altLang="en-US" baseline="-25000" dirty="0"/>
              <a:t>N</a:t>
            </a:r>
            <a:r>
              <a:rPr lang="en-US" altLang="en-US" dirty="0"/>
              <a:t> = 22.35 </a:t>
            </a:r>
            <a:r>
              <a:rPr lang="el-G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0.85 Amp</a:t>
            </a:r>
            <a:endParaRPr lang="el-G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60872"/>
            <a:ext cx="5034880" cy="49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6516216" y="5569913"/>
            <a:ext cx="2132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0" dirty="0" err="1" smtClean="0"/>
              <a:t>Ans</a:t>
            </a:r>
            <a:r>
              <a:rPr lang="en-US" altLang="en-US" b="0" dirty="0" smtClean="0"/>
              <a:t>: </a:t>
            </a:r>
            <a:r>
              <a:rPr lang="en-US" altLang="en-US" b="0" dirty="0" err="1" smtClean="0"/>
              <a:t>Rab</a:t>
            </a:r>
            <a:r>
              <a:rPr lang="en-US" altLang="en-US" b="0" dirty="0" smtClean="0"/>
              <a:t> </a:t>
            </a:r>
            <a:r>
              <a:rPr lang="en-US" altLang="en-US" b="0" dirty="0"/>
              <a:t>= 24 </a:t>
            </a:r>
            <a:r>
              <a:rPr lang="el-G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</a:p>
        </p:txBody>
      </p:sp>
      <p:sp>
        <p:nvSpPr>
          <p:cNvPr id="49158" name="Rectangle 1"/>
          <p:cNvSpPr>
            <a:spLocks noChangeArrowheads="1"/>
          </p:cNvSpPr>
          <p:nvPr/>
        </p:nvSpPr>
        <p:spPr bwMode="auto">
          <a:xfrm>
            <a:off x="451066" y="306941"/>
            <a:ext cx="7211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0" dirty="0" smtClean="0">
                <a:solidFill>
                  <a:srgbClr val="0000CC"/>
                </a:solidFill>
              </a:rPr>
              <a:t>Problem:</a:t>
            </a:r>
            <a:r>
              <a:rPr lang="en-US" altLang="en-US" b="0" dirty="0" smtClean="0"/>
              <a:t> Find Equivalent Resistance across terminals a, b? </a:t>
            </a:r>
            <a:endParaRPr lang="en-IN" altLang="en-US" b="0" dirty="0"/>
          </a:p>
        </p:txBody>
      </p:sp>
    </p:spTree>
    <p:extLst>
      <p:ext uri="{BB962C8B-B14F-4D97-AF65-F5344CB8AC3E}">
        <p14:creationId xmlns:p14="http://schemas.microsoft.com/office/powerpoint/2010/main" val="29962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46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1: DC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07" y="1628800"/>
            <a:ext cx="8229600" cy="398904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Basic </a:t>
            </a:r>
            <a:r>
              <a:rPr lang="en-US" sz="2800" dirty="0" smtClean="0">
                <a:latin typeface="+mj-lt"/>
              </a:rPr>
              <a:t>circuit </a:t>
            </a:r>
            <a:r>
              <a:rPr lang="en-US" sz="2800" dirty="0">
                <a:latin typeface="+mj-lt"/>
              </a:rPr>
              <a:t>elements and </a:t>
            </a:r>
            <a:r>
              <a:rPr lang="en-US" sz="2800" dirty="0" smtClean="0">
                <a:latin typeface="+mj-lt"/>
              </a:rPr>
              <a:t>sources</a:t>
            </a:r>
          </a:p>
          <a:p>
            <a:r>
              <a:rPr lang="en-US" sz="2800" dirty="0" smtClean="0">
                <a:latin typeface="+mj-lt"/>
              </a:rPr>
              <a:t>Ohms law</a:t>
            </a:r>
            <a:endParaRPr lang="en-US" sz="2800" dirty="0">
              <a:latin typeface="+mj-lt"/>
            </a:endParaRPr>
          </a:p>
          <a:p>
            <a:r>
              <a:rPr lang="pt-BR" sz="2800" dirty="0" smtClean="0">
                <a:latin typeface="+mj-lt"/>
              </a:rPr>
              <a:t>Kirchhoff ’s laws</a:t>
            </a:r>
          </a:p>
          <a:p>
            <a:r>
              <a:rPr lang="pt-BR" sz="2800" dirty="0" smtClean="0">
                <a:latin typeface="+mj-lt"/>
              </a:rPr>
              <a:t>Series and parallel connection of circuit elements</a:t>
            </a:r>
          </a:p>
          <a:p>
            <a:r>
              <a:rPr lang="en-US" sz="2800" dirty="0" smtClean="0">
                <a:latin typeface="+mj-lt"/>
              </a:rPr>
              <a:t>Node Voltage Analysis, Mesh Current Analysis </a:t>
            </a:r>
          </a:p>
          <a:p>
            <a:r>
              <a:rPr lang="en-US" sz="2800" dirty="0" err="1" smtClean="0">
                <a:latin typeface="+mj-lt"/>
              </a:rPr>
              <a:t>Thevenin's</a:t>
            </a:r>
            <a:r>
              <a:rPr lang="en-US" sz="2800" dirty="0" smtClean="0">
                <a:latin typeface="+mj-lt"/>
              </a:rPr>
              <a:t> and </a:t>
            </a:r>
            <a:r>
              <a:rPr lang="de-DE" sz="2800" dirty="0" smtClean="0">
                <a:latin typeface="+mj-lt"/>
              </a:rPr>
              <a:t>Maximum </a:t>
            </a:r>
            <a:r>
              <a:rPr lang="de-DE" sz="2800" dirty="0">
                <a:latin typeface="+mj-lt"/>
              </a:rPr>
              <a:t>power </a:t>
            </a:r>
            <a:r>
              <a:rPr lang="de-DE" sz="2800" dirty="0" smtClean="0">
                <a:latin typeface="+mj-lt"/>
              </a:rPr>
              <a:t>transfer theorem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4840" y="3569040"/>
              <a:ext cx="5613840" cy="570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920" y="3561840"/>
                <a:ext cx="5633280" cy="5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9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848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3717925" y="5289550"/>
            <a:ext cx="26917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 err="1" smtClean="0"/>
              <a:t>Ans</a:t>
            </a:r>
            <a:r>
              <a:rPr lang="en-US" altLang="en-US" dirty="0" smtClean="0"/>
              <a:t>: </a:t>
            </a:r>
            <a:r>
              <a:rPr lang="en-US" altLang="en-US" dirty="0" err="1" smtClean="0"/>
              <a:t>Rab</a:t>
            </a:r>
            <a:r>
              <a:rPr lang="en-US" altLang="en-US" dirty="0" smtClean="0"/>
              <a:t> </a:t>
            </a:r>
            <a:r>
              <a:rPr lang="en-US" altLang="en-US" dirty="0"/>
              <a:t>= 36.25 </a:t>
            </a:r>
            <a:r>
              <a:rPr lang="el-G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80492" y="328547"/>
            <a:ext cx="813010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/>
            <a:r>
              <a:rPr lang="en-US" altLang="en-US" dirty="0" smtClean="0"/>
              <a:t>Problem: </a:t>
            </a:r>
            <a:r>
              <a:rPr lang="en-US" altLang="en-US" b="0" dirty="0" smtClean="0"/>
              <a:t>Determine </a:t>
            </a:r>
            <a:r>
              <a:rPr lang="en-US" altLang="en-US" b="0" i="1" dirty="0"/>
              <a:t>equivalent resistance </a:t>
            </a:r>
            <a:r>
              <a:rPr lang="en-US" altLang="en-US" b="0" dirty="0"/>
              <a:t>in the circuit of fig using Wye-Delta Transformation Technique.</a:t>
            </a:r>
            <a:endParaRPr lang="en-IN" altLang="en-US" b="0" dirty="0"/>
          </a:p>
        </p:txBody>
      </p:sp>
    </p:spTree>
    <p:extLst>
      <p:ext uri="{BB962C8B-B14F-4D97-AF65-F5344CB8AC3E}">
        <p14:creationId xmlns:p14="http://schemas.microsoft.com/office/powerpoint/2010/main" val="26557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80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2133600" y="5565775"/>
            <a:ext cx="538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400" b="0" dirty="0"/>
              <a:t>All resistors have a value of 30 </a:t>
            </a:r>
            <a:r>
              <a:rPr lang="el-G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400" b="0" dirty="0"/>
              <a:t> 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90925" y="869950"/>
            <a:ext cx="1743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Rab = 33.3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</a:p>
        </p:txBody>
      </p:sp>
      <p:sp>
        <p:nvSpPr>
          <p:cNvPr id="51207" name="Rectangle 1"/>
          <p:cNvSpPr>
            <a:spLocks noChangeArrowheads="1"/>
          </p:cNvSpPr>
          <p:nvPr/>
        </p:nvSpPr>
        <p:spPr bwMode="auto">
          <a:xfrm>
            <a:off x="457200" y="390287"/>
            <a:ext cx="6256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 smtClean="0"/>
              <a:t>Problem: </a:t>
            </a:r>
            <a:r>
              <a:rPr lang="en-US" altLang="en-US" b="0" dirty="0" smtClean="0"/>
              <a:t>Find </a:t>
            </a:r>
            <a:r>
              <a:rPr lang="en-US" altLang="en-US" b="0" dirty="0" err="1"/>
              <a:t>Rab</a:t>
            </a:r>
            <a:r>
              <a:rPr lang="en-US" altLang="en-US" b="0" dirty="0"/>
              <a:t> using Wye-Delta Transformation</a:t>
            </a:r>
            <a:endParaRPr lang="en-IN" altLang="en-US" b="0" dirty="0"/>
          </a:p>
        </p:txBody>
      </p:sp>
    </p:spTree>
    <p:extLst>
      <p:ext uri="{BB962C8B-B14F-4D97-AF65-F5344CB8AC3E}">
        <p14:creationId xmlns:p14="http://schemas.microsoft.com/office/powerpoint/2010/main" val="8108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227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4C7C626-E8DE-4B15-B805-2915680BDC36}" type="datetime1">
              <a:rPr lang="en-US" smtClean="0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fld id="{FD11A744-44C6-42D8-A49F-BFAFA1E785CA}" type="slidenum">
              <a:rPr lang="en-US" altLang="en-US" smtClean="0">
                <a:latin typeface="Arial" panose="020B0604020202020204" pitchFamily="34" charset="0"/>
              </a:rPr>
              <a:pPr>
                <a:defRPr/>
              </a:pPr>
              <a:t>24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6814924" cy="445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600075" y="261938"/>
            <a:ext cx="8239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 smtClean="0"/>
              <a:t>Problem: </a:t>
            </a:r>
            <a:r>
              <a:rPr lang="en-US" altLang="en-US" b="0" dirty="0" smtClean="0"/>
              <a:t>Find </a:t>
            </a:r>
            <a:r>
              <a:rPr lang="en-US" altLang="en-US" b="0" dirty="0"/>
              <a:t>equivalent resistance across AB using Wye-Delta Transformation as shown in Figure </a:t>
            </a:r>
            <a:endParaRPr lang="en-IN" altLang="en-US" b="0" dirty="0"/>
          </a:p>
        </p:txBody>
      </p:sp>
      <p:sp>
        <p:nvSpPr>
          <p:cNvPr id="52231" name="Text Box 11"/>
          <p:cNvSpPr txBox="1">
            <a:spLocks noChangeArrowheads="1"/>
          </p:cNvSpPr>
          <p:nvPr/>
        </p:nvSpPr>
        <p:spPr bwMode="auto">
          <a:xfrm>
            <a:off x="1043608" y="5712872"/>
            <a:ext cx="27019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Ans: R</a:t>
            </a:r>
            <a:r>
              <a:rPr lang="en-US" altLang="en-US" baseline="-25000"/>
              <a:t>eq</a:t>
            </a:r>
            <a:r>
              <a:rPr lang="en-US" altLang="en-US"/>
              <a:t> = 2.37 ohm</a:t>
            </a:r>
          </a:p>
        </p:txBody>
      </p:sp>
    </p:spTree>
    <p:extLst>
      <p:ext uri="{BB962C8B-B14F-4D97-AF65-F5344CB8AC3E}">
        <p14:creationId xmlns:p14="http://schemas.microsoft.com/office/powerpoint/2010/main" val="3096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62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47775" y="206375"/>
            <a:ext cx="57897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000" b="1">
                <a:latin typeface="+mj-lt"/>
              </a:rPr>
              <a:t>SERIES RESISTORS AND VOLTAGE DIVISION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4056" y="688975"/>
            <a:ext cx="4572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 dirty="0">
                <a:latin typeface="+mj-lt"/>
              </a:rPr>
              <a:t>The two resistors are in series, since the same current </a:t>
            </a:r>
            <a:r>
              <a:rPr lang="en-US" altLang="en-US" sz="2000" i="1" dirty="0" err="1">
                <a:latin typeface="+mj-lt"/>
              </a:rPr>
              <a:t>i</a:t>
            </a:r>
            <a:r>
              <a:rPr lang="en-US" altLang="en-US" sz="2000" i="1" dirty="0">
                <a:latin typeface="+mj-lt"/>
              </a:rPr>
              <a:t> </a:t>
            </a:r>
            <a:r>
              <a:rPr lang="en-US" altLang="en-US" sz="2000" dirty="0">
                <a:latin typeface="+mj-lt"/>
              </a:rPr>
              <a:t>flows in both of them. Applying Ohm’s law to each of the resistors, we obtain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109738"/>
            <a:ext cx="2667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659904"/>
            <a:ext cx="3238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365375"/>
            <a:ext cx="18478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564904"/>
            <a:ext cx="22669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852936"/>
            <a:ext cx="46863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33625" y="5403850"/>
            <a:ext cx="63817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 dirty="0" smtClean="0">
                <a:latin typeface="+mj-lt"/>
              </a:rPr>
              <a:t>The </a:t>
            </a:r>
            <a:r>
              <a:rPr lang="en-US" altLang="en-US" sz="2000" dirty="0">
                <a:latin typeface="+mj-lt"/>
              </a:rPr>
              <a:t>larger the resistance, the larger the voltage drop. This is called the </a:t>
            </a:r>
            <a:r>
              <a:rPr lang="en-US" altLang="en-US" sz="2000" i="1" dirty="0">
                <a:latin typeface="+mj-lt"/>
              </a:rPr>
              <a:t>principle of voltage division.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16764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440238"/>
            <a:ext cx="38290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435240" y="518040"/>
              <a:ext cx="8217000" cy="629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640" y="509760"/>
                <a:ext cx="8243280" cy="63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9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5360" y="2160"/>
              <a:ext cx="6724800" cy="483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200" y="-10800"/>
                <a:ext cx="6750720" cy="48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0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8700" y="219075"/>
            <a:ext cx="62908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000" b="1">
                <a:latin typeface="+mj-lt"/>
              </a:rPr>
              <a:t>PARALLEL RESISTORS AND CURRENT DIVISION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9100" y="766902"/>
            <a:ext cx="74778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 dirty="0">
                <a:latin typeface="+mj-lt"/>
              </a:rPr>
              <a:t>Two resistors are connected in parallel and therefore have the same voltage across them. From Ohm’s law,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98625"/>
            <a:ext cx="2209800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546536"/>
            <a:ext cx="53340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655763"/>
            <a:ext cx="2981325" cy="206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87504"/>
            <a:ext cx="37338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05500" y="3800475"/>
            <a:ext cx="2819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>
                <a:latin typeface="+mj-lt"/>
              </a:rPr>
              <a:t>Circuit is known as a </a:t>
            </a:r>
            <a:r>
              <a:rPr lang="en-US" altLang="en-US" sz="2000" i="1">
                <a:latin typeface="+mj-lt"/>
              </a:rPr>
              <a:t>current divider</a:t>
            </a:r>
            <a:r>
              <a:rPr lang="en-US" altLang="en-US" sz="2000">
                <a:latin typeface="+mj-lt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69160" y="1093680"/>
              <a:ext cx="7270200" cy="5079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360" y="1088280"/>
                <a:ext cx="7292160" cy="50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8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73968"/>
            <a:ext cx="50387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190875"/>
            <a:ext cx="20955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88479"/>
            <a:ext cx="18859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029075"/>
            <a:ext cx="32385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825" y="4957763"/>
            <a:ext cx="6019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000">
                <a:latin typeface="+mj-lt"/>
              </a:rPr>
              <a:t>This is known as the </a:t>
            </a:r>
            <a:r>
              <a:rPr lang="en-US" altLang="en-US" sz="2000" i="1">
                <a:latin typeface="+mj-lt"/>
              </a:rPr>
              <a:t>principle of current division.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134720" y="2578680"/>
              <a:ext cx="7876800" cy="407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1760" y="2568240"/>
                <a:ext cx="7904880" cy="40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5" y="1159820"/>
            <a:ext cx="3195067" cy="2086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85" y="3977441"/>
            <a:ext cx="2852682" cy="2117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16418" y="548680"/>
                <a:ext cx="503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𝒗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𝟏𝟎</m:t>
                    </m:r>
                    <m:r>
                      <a:rPr lang="en-US" b="1" i="1" smtClean="0">
                        <a:latin typeface="Cambria Math"/>
                      </a:rPr>
                      <m:t>𝑽</m:t>
                    </m:r>
                    <m:r>
                      <a:rPr lang="en-US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𝟒</m:t>
                    </m:r>
                    <m:r>
                      <a:rPr lang="en-US" b="1" i="1" smtClean="0">
                        <a:latin typeface="Cambria Math"/>
                        <a:ea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𝟖</m:t>
                    </m:r>
                    <m:r>
                      <a:rPr lang="en-US" b="1" i="1" smtClean="0">
                        <a:latin typeface="Cambria Math"/>
                        <a:ea typeface="Cambria Math" panose="02040503050406030204" pitchFamily="18" charset="0"/>
                      </a:rPr>
                      <m:t>𝛀</m:t>
                    </m:r>
                    <m:r>
                      <a:rPr lang="en-US" b="1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+mj-lt"/>
                  </a:rPr>
                  <a:t>?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8" y="548680"/>
                <a:ext cx="50334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9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3568" y="3416810"/>
                <a:ext cx="1386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?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16810"/>
                <a:ext cx="138679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09" t="-8333" r="-30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664920" y="939600"/>
              <a:ext cx="8268480" cy="542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200" y="926640"/>
                <a:ext cx="8283240" cy="54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58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" y="3296452"/>
            <a:ext cx="403860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6657" y="404664"/>
                <a:ext cx="496855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For the series circuit in Fig:</a:t>
                </a:r>
                <a:endParaRPr lang="en-US" b="0" dirty="0"/>
              </a:p>
              <a:p>
                <a:r>
                  <a:rPr lang="en-US" b="0" dirty="0"/>
                  <a:t>a. Find the total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i="1" dirty="0" smtClean="0"/>
                  <a:t>.</a:t>
                </a:r>
                <a:endParaRPr lang="en-US" b="0" i="1" dirty="0"/>
              </a:p>
              <a:p>
                <a:r>
                  <a:rPr lang="en-US" b="0" dirty="0"/>
                  <a:t>b. Determine the source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 smtClean="0"/>
                  <a:t> and</a:t>
                </a:r>
              </a:p>
              <a:p>
                <a:r>
                  <a:rPr lang="en-US" b="0" dirty="0" smtClean="0"/>
                  <a:t> </a:t>
                </a:r>
                <a:r>
                  <a:rPr lang="en-US" b="0" dirty="0"/>
                  <a:t>indicate its direction on the circuit.</a:t>
                </a:r>
              </a:p>
              <a:p>
                <a:r>
                  <a:rPr lang="en-US" b="0" dirty="0"/>
                  <a:t>c. Find the voltage across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 smtClean="0"/>
                  <a:t> and </a:t>
                </a:r>
                <a:r>
                  <a:rPr lang="en-US" b="0" dirty="0"/>
                  <a:t>indicate its polarity on </a:t>
                </a:r>
                <a:r>
                  <a:rPr lang="en-US" b="0" dirty="0" smtClean="0"/>
                  <a:t>the </a:t>
                </a:r>
                <a:r>
                  <a:rPr lang="en-IN" b="0" dirty="0" smtClean="0"/>
                  <a:t>circuit</a:t>
                </a:r>
                <a:r>
                  <a:rPr lang="en-IN" b="0" dirty="0"/>
                  <a:t>.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7" y="404664"/>
                <a:ext cx="4968552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1104" t="-1736" b="-4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178074" y="4062276"/>
            <a:ext cx="4800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/>
            <a:r>
              <a:rPr lang="en-US" altLang="en-US" dirty="0" smtClean="0">
                <a:latin typeface="+mj-lt"/>
              </a:rPr>
              <a:t>Find </a:t>
            </a:r>
            <a:r>
              <a:rPr lang="en-US" altLang="en-US" i="1" dirty="0" smtClean="0">
                <a:latin typeface="+mj-lt"/>
              </a:rPr>
              <a:t>v</a:t>
            </a:r>
            <a:r>
              <a:rPr lang="en-US" altLang="en-US" baseline="-25000" dirty="0" smtClean="0">
                <a:latin typeface="+mj-lt"/>
              </a:rPr>
              <a:t>1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>
                <a:latin typeface="+mj-lt"/>
              </a:rPr>
              <a:t>and </a:t>
            </a:r>
            <a:r>
              <a:rPr lang="en-US" altLang="en-US" i="1" dirty="0">
                <a:latin typeface="+mj-lt"/>
              </a:rPr>
              <a:t>v</a:t>
            </a:r>
            <a:r>
              <a:rPr lang="en-US" altLang="en-US" baseline="-25000" dirty="0">
                <a:latin typeface="+mj-lt"/>
              </a:rPr>
              <a:t>2</a:t>
            </a:r>
            <a:r>
              <a:rPr lang="en-US" altLang="en-US" dirty="0">
                <a:latin typeface="+mj-lt"/>
              </a:rPr>
              <a:t> in the circuit. Also calculate </a:t>
            </a:r>
            <a:r>
              <a:rPr lang="en-US" altLang="en-US" i="1" dirty="0">
                <a:latin typeface="+mj-lt"/>
              </a:rPr>
              <a:t>i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 and </a:t>
            </a:r>
            <a:r>
              <a:rPr lang="en-US" altLang="en-US" i="1" dirty="0">
                <a:latin typeface="+mj-lt"/>
              </a:rPr>
              <a:t>i</a:t>
            </a:r>
            <a:r>
              <a:rPr lang="en-US" altLang="en-US" baseline="-25000" dirty="0">
                <a:latin typeface="+mj-lt"/>
              </a:rPr>
              <a:t>2</a:t>
            </a:r>
            <a:r>
              <a:rPr lang="en-US" altLang="en-US" dirty="0">
                <a:latin typeface="+mj-lt"/>
              </a:rPr>
              <a:t> and the power dissipated in the 12</a:t>
            </a:r>
            <a:r>
              <a:rPr lang="el-GR" altLang="en-US" dirty="0">
                <a:latin typeface="+mj-lt"/>
                <a:cs typeface="Times New Roman" panose="02020603050405020304" pitchFamily="18" charset="0"/>
              </a:rPr>
              <a:t>Ω</a:t>
            </a:r>
            <a:r>
              <a:rPr lang="en-US" alt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j-lt"/>
              </a:rPr>
              <a:t>and 40</a:t>
            </a:r>
            <a:r>
              <a:rPr lang="el-GR" altLang="en-US" dirty="0">
                <a:latin typeface="+mj-lt"/>
              </a:rPr>
              <a:t>Ω</a:t>
            </a:r>
            <a:r>
              <a:rPr lang="en-US" altLang="en-US" i="1" dirty="0">
                <a:latin typeface="+mj-lt"/>
              </a:rPr>
              <a:t> </a:t>
            </a:r>
            <a:r>
              <a:rPr lang="en-US" altLang="en-US" dirty="0">
                <a:latin typeface="+mj-lt"/>
              </a:rPr>
              <a:t>resistors.</a:t>
            </a:r>
          </a:p>
          <a:p>
            <a:pPr algn="just"/>
            <a:endParaRPr lang="en-US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20688"/>
            <a:ext cx="4041802" cy="26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33480" y="2133720"/>
              <a:ext cx="3277440" cy="176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520" y="2119320"/>
                <a:ext cx="3302280" cy="17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8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4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3526</TotalTime>
  <Words>430</Words>
  <Application>Microsoft Office PowerPoint</Application>
  <PresentationFormat>On-screen Show (4:3)</PresentationFormat>
  <Paragraphs>48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Edge</vt:lpstr>
      <vt:lpstr>Basic Electrical Engineering (BEEE101L)</vt:lpstr>
      <vt:lpstr>Module 1: DC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ssjang</dc:creator>
  <cp:lastModifiedBy>Admin</cp:lastModifiedBy>
  <cp:revision>246</cp:revision>
  <dcterms:created xsi:type="dcterms:W3CDTF">2003-10-24T02:29:51Z</dcterms:created>
  <dcterms:modified xsi:type="dcterms:W3CDTF">2021-09-22T04:36:47Z</dcterms:modified>
</cp:coreProperties>
</file>